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12192000" cy="6858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691" y="67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641895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399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8/30/2017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rgbClr val="765F54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8/30/2017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79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8/30/2017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8/30/2017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9346691" y="152400"/>
            <a:ext cx="2642870" cy="6556375"/>
          </a:xfrm>
          <a:custGeom>
            <a:avLst/>
            <a:gdLst/>
            <a:ahLst/>
            <a:cxnLst/>
            <a:rect l="l" t="t" r="r" b="b"/>
            <a:pathLst>
              <a:path w="2642870" h="6556375">
                <a:moveTo>
                  <a:pt x="0" y="6556247"/>
                </a:moveTo>
                <a:lnTo>
                  <a:pt x="2642615" y="6556247"/>
                </a:lnTo>
                <a:lnTo>
                  <a:pt x="2642615" y="0"/>
                </a:lnTo>
                <a:lnTo>
                  <a:pt x="0" y="0"/>
                </a:lnTo>
                <a:lnTo>
                  <a:pt x="0" y="6556247"/>
                </a:lnTo>
                <a:close/>
              </a:path>
            </a:pathLst>
          </a:custGeom>
          <a:solidFill>
            <a:srgbClr val="93B5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202692" y="153924"/>
            <a:ext cx="8941435" cy="6553200"/>
          </a:xfrm>
          <a:custGeom>
            <a:avLst/>
            <a:gdLst/>
            <a:ahLst/>
            <a:cxnLst/>
            <a:rect l="l" t="t" r="r" b="b"/>
            <a:pathLst>
              <a:path w="8941435" h="6553200">
                <a:moveTo>
                  <a:pt x="0" y="6553199"/>
                </a:moveTo>
                <a:lnTo>
                  <a:pt x="8941307" y="6553199"/>
                </a:lnTo>
                <a:lnTo>
                  <a:pt x="8941307" y="0"/>
                </a:lnTo>
                <a:lnTo>
                  <a:pt x="0" y="0"/>
                </a:lnTo>
                <a:lnTo>
                  <a:pt x="0" y="6553199"/>
                </a:lnTo>
                <a:close/>
              </a:path>
            </a:pathLst>
          </a:custGeom>
          <a:solidFill>
            <a:srgbClr val="765F5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8/30/2017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202692" y="1635252"/>
            <a:ext cx="11776075" cy="5044440"/>
          </a:xfrm>
          <a:custGeom>
            <a:avLst/>
            <a:gdLst/>
            <a:ahLst/>
            <a:cxnLst/>
            <a:rect l="l" t="t" r="r" b="b"/>
            <a:pathLst>
              <a:path w="11776075" h="5044440">
                <a:moveTo>
                  <a:pt x="0" y="5044439"/>
                </a:moveTo>
                <a:lnTo>
                  <a:pt x="11775947" y="5044439"/>
                </a:lnTo>
                <a:lnTo>
                  <a:pt x="11775947" y="0"/>
                </a:lnTo>
                <a:lnTo>
                  <a:pt x="0" y="0"/>
                </a:lnTo>
                <a:lnTo>
                  <a:pt x="0" y="5044439"/>
                </a:lnTo>
                <a:close/>
              </a:path>
            </a:pathLst>
          </a:custGeom>
          <a:solidFill>
            <a:srgbClr val="EBDDC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02692" y="152400"/>
            <a:ext cx="11786615" cy="1346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08865" y="1802919"/>
            <a:ext cx="10974269" cy="39890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rgbClr val="765F54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39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8/30/2017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4" Type="http://schemas.openxmlformats.org/officeDocument/2006/relationships/hyperlink" Target="mailto:grogers@lonerganlaw.com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673983" y="2302100"/>
            <a:ext cx="3271520" cy="4330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200" spc="15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3200" spc="145" dirty="0">
                <a:solidFill>
                  <a:srgbClr val="FFFFFF"/>
                </a:solidFill>
                <a:latin typeface="Arial"/>
                <a:cs typeface="Arial"/>
              </a:rPr>
              <a:t>ena</a:t>
            </a:r>
            <a:r>
              <a:rPr sz="3200" spc="15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3200" spc="34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150" dirty="0">
                <a:solidFill>
                  <a:srgbClr val="FFFFFF"/>
                </a:solidFill>
                <a:latin typeface="Arial"/>
                <a:cs typeface="Arial"/>
              </a:rPr>
              <a:t>Bil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3200" spc="38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145" dirty="0">
                <a:solidFill>
                  <a:srgbClr val="FFFFFF"/>
                </a:solidFill>
                <a:latin typeface="Arial"/>
                <a:cs typeface="Arial"/>
              </a:rPr>
              <a:t>221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2</a:t>
            </a:r>
            <a:endParaRPr sz="32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77480" y="3277970"/>
            <a:ext cx="7268845" cy="14084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37615">
              <a:lnSpc>
                <a:spcPct val="100000"/>
              </a:lnSpc>
            </a:pPr>
            <a:r>
              <a:rPr sz="3200" spc="15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3200" spc="150" dirty="0">
                <a:solidFill>
                  <a:srgbClr val="FFFFFF"/>
                </a:solidFill>
                <a:latin typeface="Arial"/>
                <a:cs typeface="Arial"/>
              </a:rPr>
              <a:t>amific</a:t>
            </a:r>
            <a:r>
              <a:rPr sz="3200" spc="1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3200" spc="150" dirty="0">
                <a:solidFill>
                  <a:srgbClr val="FFFFFF"/>
                </a:solidFill>
                <a:latin typeface="Arial"/>
                <a:cs typeface="Arial"/>
              </a:rPr>
              <a:t>ti</a:t>
            </a:r>
            <a:r>
              <a:rPr sz="3200" spc="135" dirty="0">
                <a:solidFill>
                  <a:srgbClr val="FFFFFF"/>
                </a:solidFill>
                <a:latin typeface="Arial"/>
                <a:cs typeface="Arial"/>
              </a:rPr>
              <a:t>on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3200" spc="35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150" dirty="0">
                <a:solidFill>
                  <a:srgbClr val="FFFFFF"/>
                </a:solidFill>
                <a:latin typeface="Arial"/>
                <a:cs typeface="Arial"/>
              </a:rPr>
              <a:t>fo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3200" spc="36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155" dirty="0">
                <a:solidFill>
                  <a:srgbClr val="FFFFFF"/>
                </a:solidFill>
                <a:latin typeface="Arial"/>
                <a:cs typeface="Arial"/>
              </a:rPr>
              <a:t>W</a:t>
            </a:r>
            <a:r>
              <a:rPr sz="3200" spc="150" dirty="0">
                <a:solidFill>
                  <a:srgbClr val="FFFFFF"/>
                </a:solidFill>
                <a:latin typeface="Arial"/>
                <a:cs typeface="Arial"/>
              </a:rPr>
              <a:t>hole</a:t>
            </a:r>
            <a:r>
              <a:rPr sz="3200" spc="16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3200" spc="1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3200" spc="150" dirty="0">
                <a:solidFill>
                  <a:srgbClr val="FFFFFF"/>
                </a:solidFill>
                <a:latin typeface="Arial"/>
                <a:cs typeface="Arial"/>
              </a:rPr>
              <a:t>li</a:t>
            </a:r>
            <a:r>
              <a:rPr sz="3200" spc="13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3200" spc="150" dirty="0">
                <a:solidFill>
                  <a:srgbClr val="FFFFFF"/>
                </a:solidFill>
                <a:latin typeface="Arial"/>
                <a:cs typeface="Arial"/>
              </a:rPr>
              <a:t>g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,</a:t>
            </a:r>
            <a:endParaRPr sz="3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3200" spc="15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3200" spc="160" dirty="0">
                <a:solidFill>
                  <a:srgbClr val="FFFFFF"/>
                </a:solidFill>
                <a:latin typeface="Arial"/>
                <a:cs typeface="Arial"/>
              </a:rPr>
              <a:t>ss</a:t>
            </a:r>
            <a:r>
              <a:rPr sz="3200" spc="15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3200" spc="145" dirty="0">
                <a:solidFill>
                  <a:srgbClr val="FFFFFF"/>
                </a:solidFill>
                <a:latin typeface="Arial"/>
                <a:cs typeface="Arial"/>
              </a:rPr>
              <a:t>g</a:t>
            </a:r>
            <a:r>
              <a:rPr sz="3200" spc="135" dirty="0">
                <a:solidFill>
                  <a:srgbClr val="FFFFFF"/>
                </a:solidFill>
                <a:latin typeface="Arial"/>
                <a:cs typeface="Arial"/>
              </a:rPr>
              <a:t>nm</a:t>
            </a:r>
            <a:r>
              <a:rPr sz="3200" spc="14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3200" spc="13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3200" spc="34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14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f</a:t>
            </a:r>
            <a:r>
              <a:rPr sz="3200" spc="37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15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3200" spc="145" dirty="0">
                <a:solidFill>
                  <a:srgbClr val="FFFFFF"/>
                </a:solidFill>
                <a:latin typeface="Arial"/>
                <a:cs typeface="Arial"/>
              </a:rPr>
              <a:t>on</a:t>
            </a:r>
            <a:r>
              <a:rPr sz="3200" spc="15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3200" spc="15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3200" spc="1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3200" spc="14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3200" spc="15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3200" spc="34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145" dirty="0">
                <a:solidFill>
                  <a:srgbClr val="FFFFFF"/>
                </a:solidFill>
                <a:latin typeface="Arial"/>
                <a:cs typeface="Arial"/>
              </a:rPr>
              <a:t>an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3200" spc="36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155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3200" spc="145" dirty="0">
                <a:solidFill>
                  <a:srgbClr val="FFFFFF"/>
                </a:solidFill>
                <a:latin typeface="Arial"/>
                <a:cs typeface="Arial"/>
              </a:rPr>
              <a:t>oub</a:t>
            </a:r>
            <a:r>
              <a:rPr sz="3200" spc="150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endParaRPr sz="3200">
              <a:latin typeface="Arial"/>
              <a:cs typeface="Arial"/>
            </a:endParaRPr>
          </a:p>
          <a:p>
            <a:pPr marL="3475354">
              <a:lnSpc>
                <a:spcPct val="100000"/>
              </a:lnSpc>
            </a:pPr>
            <a:r>
              <a:rPr sz="3200" spc="15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3200" spc="150" dirty="0">
                <a:solidFill>
                  <a:srgbClr val="FFFFFF"/>
                </a:solidFill>
                <a:latin typeface="Arial"/>
                <a:cs typeface="Arial"/>
              </a:rPr>
              <a:t>lo</a:t>
            </a:r>
            <a:r>
              <a:rPr sz="3200" spc="16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3200" spc="28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3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3200" spc="15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3200" spc="150" dirty="0">
                <a:solidFill>
                  <a:srgbClr val="FFFFFF"/>
                </a:solidFill>
                <a:latin typeface="Arial"/>
                <a:cs typeface="Arial"/>
              </a:rPr>
              <a:t>ans</a:t>
            </a:r>
            <a:r>
              <a:rPr sz="3200" spc="1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3200" spc="150" dirty="0">
                <a:solidFill>
                  <a:srgbClr val="FFFFFF"/>
                </a:solidFill>
                <a:latin typeface="Arial"/>
                <a:cs typeface="Arial"/>
              </a:rPr>
              <a:t>cti</a:t>
            </a:r>
            <a:r>
              <a:rPr sz="3200" spc="135" dirty="0">
                <a:solidFill>
                  <a:srgbClr val="FFFFFF"/>
                </a:solidFill>
                <a:latin typeface="Arial"/>
                <a:cs typeface="Arial"/>
              </a:rPr>
              <a:t>on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endParaRPr sz="32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77524" y="5779008"/>
            <a:ext cx="4243827" cy="67513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9412223" y="1792224"/>
            <a:ext cx="2548255" cy="2677795"/>
          </a:xfrm>
          <a:prstGeom prst="rect">
            <a:avLst/>
          </a:prstGeom>
          <a:solidFill>
            <a:srgbClr val="93B5D2"/>
          </a:solidFill>
          <a:ln w="9143">
            <a:solidFill>
              <a:srgbClr val="D8B15C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97155" marR="86995">
              <a:lnSpc>
                <a:spcPct val="100000"/>
              </a:lnSpc>
            </a:pPr>
            <a:r>
              <a:rPr sz="1400" dirty="0">
                <a:latin typeface="Arial"/>
                <a:cs typeface="Arial"/>
              </a:rPr>
              <a:t>G</a:t>
            </a:r>
            <a:r>
              <a:rPr sz="1400" spc="-5" dirty="0">
                <a:latin typeface="Arial"/>
                <a:cs typeface="Arial"/>
              </a:rPr>
              <a:t>a</a:t>
            </a:r>
            <a:r>
              <a:rPr sz="1400" spc="-20" dirty="0">
                <a:latin typeface="Arial"/>
                <a:cs typeface="Arial"/>
              </a:rPr>
              <a:t>y</a:t>
            </a:r>
            <a:r>
              <a:rPr sz="1400" dirty="0">
                <a:latin typeface="Arial"/>
                <a:cs typeface="Arial"/>
              </a:rPr>
              <a:t>l</a:t>
            </a:r>
            <a:r>
              <a:rPr sz="1400" spc="-5" dirty="0">
                <a:latin typeface="Arial"/>
                <a:cs typeface="Arial"/>
              </a:rPr>
              <a:t>en</a:t>
            </a:r>
            <a:r>
              <a:rPr sz="1400" dirty="0">
                <a:latin typeface="Arial"/>
                <a:cs typeface="Arial"/>
              </a:rPr>
              <a:t>e</a:t>
            </a:r>
            <a:r>
              <a:rPr sz="1400" spc="3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Arial"/>
                <a:cs typeface="Arial"/>
              </a:rPr>
              <a:t>R</a:t>
            </a:r>
            <a:r>
              <a:rPr sz="1400" spc="-5" dirty="0">
                <a:latin typeface="Arial"/>
                <a:cs typeface="Arial"/>
              </a:rPr>
              <a:t>oge</a:t>
            </a:r>
            <a:r>
              <a:rPr sz="1400" dirty="0">
                <a:latin typeface="Arial"/>
                <a:cs typeface="Arial"/>
              </a:rPr>
              <a:t>rs</a:t>
            </a:r>
            <a:r>
              <a:rPr sz="1400" spc="1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Arial"/>
                <a:cs typeface="Arial"/>
              </a:rPr>
              <a:t>Lone</a:t>
            </a:r>
            <a:r>
              <a:rPr sz="1400" dirty="0">
                <a:latin typeface="Arial"/>
                <a:cs typeface="Arial"/>
              </a:rPr>
              <a:t>r</a:t>
            </a:r>
            <a:r>
              <a:rPr sz="1400" spc="-5" dirty="0">
                <a:latin typeface="Arial"/>
                <a:cs typeface="Arial"/>
              </a:rPr>
              <a:t>ga</a:t>
            </a:r>
            <a:r>
              <a:rPr sz="1400" dirty="0">
                <a:latin typeface="Arial"/>
                <a:cs typeface="Arial"/>
              </a:rPr>
              <a:t>n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Arial"/>
                <a:cs typeface="Arial"/>
              </a:rPr>
              <a:t>Lone</a:t>
            </a:r>
            <a:r>
              <a:rPr sz="1400" dirty="0">
                <a:latin typeface="Arial"/>
                <a:cs typeface="Arial"/>
              </a:rPr>
              <a:t>r</a:t>
            </a:r>
            <a:r>
              <a:rPr sz="1400" spc="-5" dirty="0">
                <a:latin typeface="Arial"/>
                <a:cs typeface="Arial"/>
              </a:rPr>
              <a:t>ga</a:t>
            </a:r>
            <a:r>
              <a:rPr sz="1400" dirty="0">
                <a:latin typeface="Arial"/>
                <a:cs typeface="Arial"/>
              </a:rPr>
              <a:t>n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Arial"/>
                <a:cs typeface="Arial"/>
              </a:rPr>
              <a:t>La</a:t>
            </a:r>
            <a:r>
              <a:rPr sz="1400" dirty="0">
                <a:latin typeface="Arial"/>
                <a:cs typeface="Arial"/>
              </a:rPr>
              <a:t>w</a:t>
            </a:r>
            <a:r>
              <a:rPr sz="1400" spc="2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Arial"/>
                <a:cs typeface="Arial"/>
              </a:rPr>
              <a:t>F</a:t>
            </a:r>
            <a:r>
              <a:rPr sz="1400" dirty="0">
                <a:latin typeface="Arial"/>
                <a:cs typeface="Arial"/>
              </a:rPr>
              <a:t>ir</a:t>
            </a:r>
            <a:r>
              <a:rPr sz="1400" spc="-5" dirty="0">
                <a:latin typeface="Arial"/>
                <a:cs typeface="Arial"/>
              </a:rPr>
              <a:t>m</a:t>
            </a:r>
            <a:r>
              <a:rPr sz="1400" dirty="0">
                <a:latin typeface="Arial"/>
                <a:cs typeface="Arial"/>
              </a:rPr>
              <a:t>,</a:t>
            </a:r>
            <a:r>
              <a:rPr sz="1400" spc="2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Arial"/>
                <a:cs typeface="Arial"/>
              </a:rPr>
              <a:t>PLL</a:t>
            </a:r>
            <a:r>
              <a:rPr sz="1400" dirty="0">
                <a:latin typeface="Arial"/>
                <a:cs typeface="Arial"/>
              </a:rPr>
              <a:t>C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2"/>
              </a:spcBef>
            </a:pPr>
            <a:endParaRPr sz="1450">
              <a:latin typeface="Times New Roman"/>
              <a:cs typeface="Times New Roman"/>
            </a:endParaRPr>
          </a:p>
          <a:p>
            <a:pPr marL="97155">
              <a:lnSpc>
                <a:spcPct val="100000"/>
              </a:lnSpc>
            </a:pPr>
            <a:r>
              <a:rPr sz="1400" spc="-5" dirty="0">
                <a:latin typeface="Arial"/>
                <a:cs typeface="Arial"/>
              </a:rPr>
              <a:t>1280</a:t>
            </a:r>
            <a:r>
              <a:rPr sz="1400" dirty="0">
                <a:latin typeface="Arial"/>
                <a:cs typeface="Arial"/>
              </a:rPr>
              <a:t>1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Arial"/>
                <a:cs typeface="Arial"/>
              </a:rPr>
              <a:t>N</a:t>
            </a:r>
            <a:r>
              <a:rPr sz="1400" dirty="0">
                <a:latin typeface="Arial"/>
                <a:cs typeface="Arial"/>
              </a:rPr>
              <a:t>.</a:t>
            </a:r>
            <a:r>
              <a:rPr sz="1400" spc="4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Arial"/>
                <a:cs typeface="Arial"/>
              </a:rPr>
              <a:t>C</a:t>
            </a:r>
            <a:r>
              <a:rPr sz="1400" spc="-5" dirty="0">
                <a:latin typeface="Arial"/>
                <a:cs typeface="Arial"/>
              </a:rPr>
              <a:t>en</a:t>
            </a:r>
            <a:r>
              <a:rPr sz="1400" spc="5" dirty="0">
                <a:latin typeface="Arial"/>
                <a:cs typeface="Arial"/>
              </a:rPr>
              <a:t>t</a:t>
            </a:r>
            <a:r>
              <a:rPr sz="1400" dirty="0">
                <a:latin typeface="Arial"/>
                <a:cs typeface="Arial"/>
              </a:rPr>
              <a:t>r</a:t>
            </a:r>
            <a:r>
              <a:rPr sz="1400" spc="-5" dirty="0">
                <a:latin typeface="Arial"/>
                <a:cs typeface="Arial"/>
              </a:rPr>
              <a:t>a</a:t>
            </a:r>
            <a:r>
              <a:rPr sz="1400" dirty="0">
                <a:latin typeface="Arial"/>
                <a:cs typeface="Arial"/>
              </a:rPr>
              <a:t>l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Arial"/>
                <a:cs typeface="Arial"/>
              </a:rPr>
              <a:t>E</a:t>
            </a:r>
            <a:r>
              <a:rPr sz="1400" spc="-20" dirty="0">
                <a:latin typeface="Arial"/>
                <a:cs typeface="Arial"/>
              </a:rPr>
              <a:t>x</a:t>
            </a:r>
            <a:r>
              <a:rPr sz="1400" spc="-5" dirty="0">
                <a:latin typeface="Arial"/>
                <a:cs typeface="Arial"/>
              </a:rPr>
              <a:t>p</a:t>
            </a:r>
            <a:r>
              <a:rPr sz="1400" dirty="0">
                <a:latin typeface="Arial"/>
                <a:cs typeface="Arial"/>
              </a:rPr>
              <a:t>r</a:t>
            </a:r>
            <a:r>
              <a:rPr sz="1400" spc="-5" dirty="0">
                <a:latin typeface="Arial"/>
                <a:cs typeface="Arial"/>
              </a:rPr>
              <a:t>e</a:t>
            </a:r>
            <a:r>
              <a:rPr sz="1400" spc="5" dirty="0">
                <a:latin typeface="Arial"/>
                <a:cs typeface="Arial"/>
              </a:rPr>
              <a:t>ss</a:t>
            </a:r>
            <a:r>
              <a:rPr sz="1400" spc="-20" dirty="0">
                <a:latin typeface="Arial"/>
                <a:cs typeface="Arial"/>
              </a:rPr>
              <a:t>w</a:t>
            </a:r>
            <a:r>
              <a:rPr sz="1400" spc="-5" dirty="0">
                <a:latin typeface="Arial"/>
                <a:cs typeface="Arial"/>
              </a:rPr>
              <a:t>a</a:t>
            </a:r>
            <a:r>
              <a:rPr sz="1400" dirty="0">
                <a:latin typeface="Arial"/>
                <a:cs typeface="Arial"/>
              </a:rPr>
              <a:t>y</a:t>
            </a:r>
            <a:endParaRPr sz="1400">
              <a:latin typeface="Arial"/>
              <a:cs typeface="Arial"/>
            </a:endParaRPr>
          </a:p>
          <a:p>
            <a:pPr marL="97155">
              <a:lnSpc>
                <a:spcPct val="100000"/>
              </a:lnSpc>
            </a:pPr>
            <a:r>
              <a:rPr sz="1400" spc="-5" dirty="0">
                <a:latin typeface="Arial"/>
                <a:cs typeface="Arial"/>
              </a:rPr>
              <a:t>#150</a:t>
            </a:r>
            <a:r>
              <a:rPr sz="1400" dirty="0">
                <a:latin typeface="Arial"/>
                <a:cs typeface="Arial"/>
              </a:rPr>
              <a:t>,</a:t>
            </a:r>
            <a:r>
              <a:rPr sz="1400" spc="1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Arial"/>
                <a:cs typeface="Arial"/>
              </a:rPr>
              <a:t>D</a:t>
            </a:r>
            <a:r>
              <a:rPr sz="1400" spc="-5" dirty="0">
                <a:latin typeface="Arial"/>
                <a:cs typeface="Arial"/>
              </a:rPr>
              <a:t>alla</a:t>
            </a:r>
            <a:r>
              <a:rPr sz="1400" dirty="0">
                <a:latin typeface="Arial"/>
                <a:cs typeface="Arial"/>
              </a:rPr>
              <a:t>s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Arial"/>
                <a:cs typeface="Arial"/>
              </a:rPr>
              <a:t>T</a:t>
            </a:r>
            <a:r>
              <a:rPr sz="1400" dirty="0">
                <a:latin typeface="Arial"/>
                <a:cs typeface="Arial"/>
              </a:rPr>
              <a:t>X</a:t>
            </a:r>
            <a:r>
              <a:rPr sz="1400" spc="3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Arial"/>
                <a:cs typeface="Arial"/>
              </a:rPr>
              <a:t>7524</a:t>
            </a:r>
            <a:r>
              <a:rPr sz="1400" dirty="0">
                <a:latin typeface="Arial"/>
                <a:cs typeface="Arial"/>
              </a:rPr>
              <a:t>3</a:t>
            </a:r>
            <a:endParaRPr sz="1400">
              <a:latin typeface="Arial"/>
              <a:cs typeface="Arial"/>
            </a:endParaRPr>
          </a:p>
          <a:p>
            <a:pPr marL="97155" marR="317500">
              <a:lnSpc>
                <a:spcPct val="100000"/>
              </a:lnSpc>
            </a:pPr>
            <a:r>
              <a:rPr sz="1400" spc="-5" dirty="0">
                <a:latin typeface="Arial"/>
                <a:cs typeface="Arial"/>
                <a:hlinkClick r:id="rId4"/>
              </a:rPr>
              <a:t>g</a:t>
            </a:r>
            <a:r>
              <a:rPr sz="1400" dirty="0">
                <a:latin typeface="Arial"/>
                <a:cs typeface="Arial"/>
                <a:hlinkClick r:id="rId4"/>
              </a:rPr>
              <a:t>r</a:t>
            </a:r>
            <a:r>
              <a:rPr sz="1400" spc="-5" dirty="0">
                <a:latin typeface="Arial"/>
                <a:cs typeface="Arial"/>
                <a:hlinkClick r:id="rId4"/>
              </a:rPr>
              <a:t>oge</a:t>
            </a:r>
            <a:r>
              <a:rPr sz="1400" dirty="0">
                <a:latin typeface="Arial"/>
                <a:cs typeface="Arial"/>
                <a:hlinkClick r:id="rId4"/>
              </a:rPr>
              <a:t>r</a:t>
            </a:r>
            <a:r>
              <a:rPr sz="1400" spc="5" dirty="0">
                <a:latin typeface="Arial"/>
                <a:cs typeface="Arial"/>
                <a:hlinkClick r:id="rId4"/>
              </a:rPr>
              <a:t>s</a:t>
            </a:r>
            <a:r>
              <a:rPr sz="1400" spc="-10" dirty="0">
                <a:latin typeface="Arial"/>
                <a:cs typeface="Arial"/>
                <a:hlinkClick r:id="rId4"/>
              </a:rPr>
              <a:t>@</a:t>
            </a:r>
            <a:r>
              <a:rPr sz="1400" dirty="0">
                <a:latin typeface="Arial"/>
                <a:cs typeface="Arial"/>
                <a:hlinkClick r:id="rId4"/>
              </a:rPr>
              <a:t>l</a:t>
            </a:r>
            <a:r>
              <a:rPr sz="1400" spc="-5" dirty="0">
                <a:latin typeface="Arial"/>
                <a:cs typeface="Arial"/>
                <a:hlinkClick r:id="rId4"/>
              </a:rPr>
              <a:t>on</a:t>
            </a:r>
            <a:r>
              <a:rPr sz="1400" spc="-15" dirty="0">
                <a:latin typeface="Arial"/>
                <a:cs typeface="Arial"/>
                <a:hlinkClick r:id="rId4"/>
              </a:rPr>
              <a:t>e</a:t>
            </a:r>
            <a:r>
              <a:rPr sz="1400" dirty="0">
                <a:latin typeface="Arial"/>
                <a:cs typeface="Arial"/>
                <a:hlinkClick r:id="rId4"/>
              </a:rPr>
              <a:t>r</a:t>
            </a:r>
            <a:r>
              <a:rPr sz="1400" spc="-15" dirty="0">
                <a:latin typeface="Arial"/>
                <a:cs typeface="Arial"/>
                <a:hlinkClick r:id="rId4"/>
              </a:rPr>
              <a:t>g</a:t>
            </a:r>
            <a:r>
              <a:rPr sz="1400" spc="-5" dirty="0">
                <a:latin typeface="Arial"/>
                <a:cs typeface="Arial"/>
                <a:hlinkClick r:id="rId4"/>
              </a:rPr>
              <a:t>an</a:t>
            </a:r>
            <a:r>
              <a:rPr sz="1400" dirty="0">
                <a:latin typeface="Arial"/>
                <a:cs typeface="Arial"/>
                <a:hlinkClick r:id="rId4"/>
              </a:rPr>
              <a:t>l</a:t>
            </a:r>
            <a:r>
              <a:rPr sz="1400" spc="-15" dirty="0">
                <a:latin typeface="Arial"/>
                <a:cs typeface="Arial"/>
                <a:hlinkClick r:id="rId4"/>
              </a:rPr>
              <a:t>a</a:t>
            </a:r>
            <a:r>
              <a:rPr sz="1400" spc="-90" dirty="0">
                <a:latin typeface="Arial"/>
                <a:cs typeface="Arial"/>
                <a:hlinkClick r:id="rId4"/>
              </a:rPr>
              <a:t>w</a:t>
            </a:r>
            <a:r>
              <a:rPr sz="1400" spc="5" dirty="0">
                <a:latin typeface="Arial"/>
                <a:cs typeface="Arial"/>
                <a:hlinkClick r:id="rId4"/>
              </a:rPr>
              <a:t>.c</a:t>
            </a:r>
            <a:r>
              <a:rPr sz="1400" spc="-15" dirty="0">
                <a:latin typeface="Arial"/>
                <a:cs typeface="Arial"/>
                <a:hlinkClick r:id="rId4"/>
              </a:rPr>
              <a:t>o</a:t>
            </a:r>
            <a:r>
              <a:rPr sz="1400" dirty="0">
                <a:latin typeface="Arial"/>
                <a:cs typeface="Arial"/>
                <a:hlinkClick r:id="rId4"/>
              </a:rPr>
              <a:t>m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Arial"/>
                <a:cs typeface="Arial"/>
              </a:rPr>
              <a:t>214</a:t>
            </a:r>
            <a:r>
              <a:rPr sz="1400" dirty="0">
                <a:latin typeface="Arial"/>
                <a:cs typeface="Arial"/>
              </a:rPr>
              <a:t>-</a:t>
            </a:r>
            <a:r>
              <a:rPr sz="1400" spc="-5" dirty="0">
                <a:latin typeface="Arial"/>
                <a:cs typeface="Arial"/>
              </a:rPr>
              <a:t>50</a:t>
            </a:r>
            <a:r>
              <a:rPr sz="1400" dirty="0">
                <a:latin typeface="Arial"/>
                <a:cs typeface="Arial"/>
              </a:rPr>
              <a:t>3-</a:t>
            </a:r>
            <a:r>
              <a:rPr sz="1400" spc="-15" dirty="0">
                <a:latin typeface="Arial"/>
                <a:cs typeface="Arial"/>
              </a:rPr>
              <a:t>7</a:t>
            </a:r>
            <a:r>
              <a:rPr sz="1400" spc="-5" dirty="0">
                <a:latin typeface="Arial"/>
                <a:cs typeface="Arial"/>
              </a:rPr>
              <a:t>5</a:t>
            </a:r>
            <a:r>
              <a:rPr sz="1400" spc="-15" dirty="0">
                <a:latin typeface="Arial"/>
                <a:cs typeface="Arial"/>
              </a:rPr>
              <a:t>0</a:t>
            </a:r>
            <a:r>
              <a:rPr sz="1400" dirty="0">
                <a:latin typeface="Arial"/>
                <a:cs typeface="Arial"/>
              </a:rPr>
              <a:t>9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32559" y="1802919"/>
            <a:ext cx="10967720" cy="26714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  <a:buClr>
                <a:srgbClr val="765F54"/>
              </a:buClr>
              <a:buFont typeface="Arial"/>
              <a:buAutoNum type="arabicParenR" startAt="3"/>
              <a:tabLst>
                <a:tab pos="426084" algn="l"/>
              </a:tabLst>
            </a:pPr>
            <a:r>
              <a:rPr sz="2400" spc="275" dirty="0">
                <a:solidFill>
                  <a:srgbClr val="765F54"/>
                </a:solidFill>
                <a:latin typeface="Arial"/>
                <a:cs typeface="Arial"/>
              </a:rPr>
              <a:t>A</a:t>
            </a:r>
            <a:r>
              <a:rPr sz="2400" spc="280" dirty="0">
                <a:solidFill>
                  <a:srgbClr val="765F54"/>
                </a:solidFill>
                <a:latin typeface="Arial"/>
                <a:cs typeface="Arial"/>
              </a:rPr>
              <a:t>ss</a:t>
            </a:r>
            <a:r>
              <a:rPr sz="2400" spc="290" dirty="0">
                <a:solidFill>
                  <a:srgbClr val="765F54"/>
                </a:solidFill>
                <a:latin typeface="Arial"/>
                <a:cs typeface="Arial"/>
              </a:rPr>
              <a:t>i</a:t>
            </a:r>
            <a:r>
              <a:rPr sz="2400" spc="270" dirty="0">
                <a:solidFill>
                  <a:srgbClr val="765F54"/>
                </a:solidFill>
                <a:latin typeface="Arial"/>
                <a:cs typeface="Arial"/>
              </a:rPr>
              <a:t>gn</a:t>
            </a:r>
            <a:r>
              <a:rPr sz="2400" spc="275" dirty="0">
                <a:solidFill>
                  <a:srgbClr val="765F54"/>
                </a:solidFill>
                <a:latin typeface="Arial"/>
                <a:cs typeface="Arial"/>
              </a:rPr>
              <a:t>m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e</a:t>
            </a:r>
            <a:r>
              <a:rPr sz="2400" spc="254" dirty="0">
                <a:solidFill>
                  <a:srgbClr val="765F54"/>
                </a:solidFill>
                <a:latin typeface="Arial"/>
                <a:cs typeface="Arial"/>
              </a:rPr>
              <a:t>n</a:t>
            </a:r>
            <a:r>
              <a:rPr sz="2400" spc="125" dirty="0">
                <a:solidFill>
                  <a:srgbClr val="765F54"/>
                </a:solidFill>
                <a:latin typeface="Arial"/>
                <a:cs typeface="Arial"/>
              </a:rPr>
              <a:t>t</a:t>
            </a:r>
            <a:r>
              <a:rPr sz="240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-275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C</a:t>
            </a:r>
            <a:r>
              <a:rPr sz="2400" spc="270" dirty="0">
                <a:solidFill>
                  <a:srgbClr val="765F54"/>
                </a:solidFill>
                <a:latin typeface="Arial"/>
                <a:cs typeface="Arial"/>
              </a:rPr>
              <a:t>on</a:t>
            </a:r>
            <a:r>
              <a:rPr sz="2400" spc="285" dirty="0">
                <a:solidFill>
                  <a:srgbClr val="765F54"/>
                </a:solidFill>
                <a:latin typeface="Arial"/>
                <a:cs typeface="Arial"/>
              </a:rPr>
              <a:t>t</a:t>
            </a:r>
            <a:r>
              <a:rPr sz="2400" spc="280" dirty="0">
                <a:solidFill>
                  <a:srgbClr val="765F54"/>
                </a:solidFill>
                <a:latin typeface="Arial"/>
                <a:cs typeface="Arial"/>
              </a:rPr>
              <a:t>r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a</a:t>
            </a:r>
            <a:r>
              <a:rPr sz="2400" spc="280" dirty="0">
                <a:solidFill>
                  <a:srgbClr val="765F54"/>
                </a:solidFill>
                <a:latin typeface="Arial"/>
                <a:cs typeface="Arial"/>
              </a:rPr>
              <a:t>c</a:t>
            </a:r>
            <a:r>
              <a:rPr sz="2400" spc="285" dirty="0">
                <a:solidFill>
                  <a:srgbClr val="765F54"/>
                </a:solidFill>
                <a:latin typeface="Arial"/>
                <a:cs typeface="Arial"/>
              </a:rPr>
              <a:t>t</a:t>
            </a:r>
            <a:r>
              <a:rPr sz="2400" spc="130" dirty="0">
                <a:solidFill>
                  <a:srgbClr val="765F54"/>
                </a:solidFill>
                <a:latin typeface="Arial"/>
                <a:cs typeface="Arial"/>
              </a:rPr>
              <a:t>s</a:t>
            </a:r>
            <a:r>
              <a:rPr sz="240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-27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285" dirty="0">
                <a:solidFill>
                  <a:srgbClr val="765F54"/>
                </a:solidFill>
                <a:latin typeface="Arial"/>
                <a:cs typeface="Arial"/>
              </a:rPr>
              <a:t>w</a:t>
            </a:r>
            <a:r>
              <a:rPr sz="2400" spc="275" dirty="0">
                <a:solidFill>
                  <a:srgbClr val="765F54"/>
                </a:solidFill>
                <a:latin typeface="Arial"/>
                <a:cs typeface="Arial"/>
              </a:rPr>
              <a:t>il</a:t>
            </a:r>
            <a:r>
              <a:rPr sz="2400" spc="130" dirty="0">
                <a:solidFill>
                  <a:srgbClr val="765F54"/>
                </a:solidFill>
                <a:latin typeface="Arial"/>
                <a:cs typeface="Arial"/>
              </a:rPr>
              <a:t>l</a:t>
            </a:r>
            <a:r>
              <a:rPr sz="240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-285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270" dirty="0">
                <a:solidFill>
                  <a:srgbClr val="765F54"/>
                </a:solidFill>
                <a:latin typeface="Arial"/>
                <a:cs typeface="Arial"/>
              </a:rPr>
              <a:t>n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ee</a:t>
            </a:r>
            <a:r>
              <a:rPr sz="2400" spc="120" dirty="0">
                <a:solidFill>
                  <a:srgbClr val="765F54"/>
                </a:solidFill>
                <a:latin typeface="Arial"/>
                <a:cs typeface="Arial"/>
              </a:rPr>
              <a:t>d</a:t>
            </a:r>
            <a:r>
              <a:rPr sz="240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-245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285" dirty="0">
                <a:solidFill>
                  <a:srgbClr val="765F54"/>
                </a:solidFill>
                <a:latin typeface="Arial"/>
                <a:cs typeface="Arial"/>
              </a:rPr>
              <a:t>t</a:t>
            </a:r>
            <a:r>
              <a:rPr sz="2400" spc="120" dirty="0">
                <a:solidFill>
                  <a:srgbClr val="765F54"/>
                </a:solidFill>
                <a:latin typeface="Arial"/>
                <a:cs typeface="Arial"/>
              </a:rPr>
              <a:t>o</a:t>
            </a:r>
            <a:r>
              <a:rPr sz="240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-254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270" dirty="0">
                <a:solidFill>
                  <a:srgbClr val="765F54"/>
                </a:solidFill>
                <a:latin typeface="Arial"/>
                <a:cs typeface="Arial"/>
              </a:rPr>
              <a:t>b</a:t>
            </a:r>
            <a:r>
              <a:rPr sz="2400" dirty="0">
                <a:solidFill>
                  <a:srgbClr val="765F54"/>
                </a:solidFill>
                <a:latin typeface="Arial"/>
                <a:cs typeface="Arial"/>
              </a:rPr>
              <a:t>e</a:t>
            </a:r>
            <a:r>
              <a:rPr sz="240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-245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a</a:t>
            </a:r>
            <a:r>
              <a:rPr sz="2400" spc="275" dirty="0">
                <a:solidFill>
                  <a:srgbClr val="765F54"/>
                </a:solidFill>
                <a:latin typeface="Arial"/>
                <a:cs typeface="Arial"/>
              </a:rPr>
              <a:t>m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e</a:t>
            </a:r>
            <a:r>
              <a:rPr sz="2400" spc="270" dirty="0">
                <a:solidFill>
                  <a:srgbClr val="765F54"/>
                </a:solidFill>
                <a:latin typeface="Arial"/>
                <a:cs typeface="Arial"/>
              </a:rPr>
              <a:t>nd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e</a:t>
            </a:r>
            <a:r>
              <a:rPr sz="2400" spc="120" dirty="0">
                <a:solidFill>
                  <a:srgbClr val="765F54"/>
                </a:solidFill>
                <a:latin typeface="Arial"/>
                <a:cs typeface="Arial"/>
              </a:rPr>
              <a:t>d</a:t>
            </a:r>
            <a:r>
              <a:rPr sz="240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-26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t</a:t>
            </a:r>
            <a:r>
              <a:rPr sz="2400" dirty="0">
                <a:solidFill>
                  <a:srgbClr val="765F54"/>
                </a:solidFill>
                <a:latin typeface="Arial"/>
                <a:cs typeface="Arial"/>
              </a:rPr>
              <a:t>o</a:t>
            </a:r>
            <a:r>
              <a:rPr sz="240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-245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155" dirty="0">
                <a:solidFill>
                  <a:srgbClr val="765F54"/>
                </a:solidFill>
                <a:latin typeface="Arial"/>
                <a:cs typeface="Arial"/>
              </a:rPr>
              <a:t>s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pe</a:t>
            </a:r>
            <a:r>
              <a:rPr sz="2400" spc="155" dirty="0">
                <a:solidFill>
                  <a:srgbClr val="765F54"/>
                </a:solidFill>
                <a:latin typeface="Arial"/>
                <a:cs typeface="Arial"/>
              </a:rPr>
              <a:t>c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if</a:t>
            </a:r>
            <a:r>
              <a:rPr sz="2400" dirty="0">
                <a:solidFill>
                  <a:srgbClr val="765F54"/>
                </a:solidFill>
                <a:latin typeface="Arial"/>
                <a:cs typeface="Arial"/>
              </a:rPr>
              <a:t>y</a:t>
            </a:r>
            <a:r>
              <a:rPr sz="240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-265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tha</a:t>
            </a:r>
            <a:r>
              <a:rPr sz="2400" spc="-10" dirty="0">
                <a:solidFill>
                  <a:srgbClr val="765F54"/>
                </a:solidFill>
                <a:latin typeface="Arial"/>
                <a:cs typeface="Arial"/>
              </a:rPr>
              <a:t>t</a:t>
            </a:r>
            <a:r>
              <a:rPr sz="240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-26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th</a:t>
            </a:r>
            <a:r>
              <a:rPr sz="2400" dirty="0">
                <a:solidFill>
                  <a:srgbClr val="765F54"/>
                </a:solidFill>
                <a:latin typeface="Arial"/>
                <a:cs typeface="Arial"/>
              </a:rPr>
              <a:t>e</a:t>
            </a:r>
            <a:r>
              <a:rPr sz="240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whole</a:t>
            </a:r>
            <a:r>
              <a:rPr sz="2400" spc="155" dirty="0">
                <a:solidFill>
                  <a:srgbClr val="765F54"/>
                </a:solidFill>
                <a:latin typeface="Arial"/>
                <a:cs typeface="Arial"/>
              </a:rPr>
              <a:t>s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ale</a:t>
            </a:r>
            <a:r>
              <a:rPr sz="2400" dirty="0">
                <a:solidFill>
                  <a:srgbClr val="765F54"/>
                </a:solidFill>
                <a:latin typeface="Arial"/>
                <a:cs typeface="Arial"/>
              </a:rPr>
              <a:t>r</a:t>
            </a:r>
            <a:r>
              <a:rPr sz="240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-24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i</a:t>
            </a:r>
            <a:r>
              <a:rPr sz="2400" dirty="0">
                <a:solidFill>
                  <a:srgbClr val="765F54"/>
                </a:solidFill>
                <a:latin typeface="Arial"/>
                <a:cs typeface="Arial"/>
              </a:rPr>
              <a:t>s</a:t>
            </a:r>
            <a:r>
              <a:rPr sz="240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-229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onl</a:t>
            </a:r>
            <a:r>
              <a:rPr sz="2400" dirty="0">
                <a:solidFill>
                  <a:srgbClr val="765F54"/>
                </a:solidFill>
                <a:latin typeface="Arial"/>
                <a:cs typeface="Arial"/>
              </a:rPr>
              <a:t>y</a:t>
            </a:r>
            <a:r>
              <a:rPr sz="240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-24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o</a:t>
            </a:r>
            <a:r>
              <a:rPr sz="2400" spc="100" dirty="0">
                <a:solidFill>
                  <a:srgbClr val="765F54"/>
                </a:solidFill>
                <a:latin typeface="Arial"/>
                <a:cs typeface="Arial"/>
              </a:rPr>
              <a:t>f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fe</a:t>
            </a:r>
            <a:r>
              <a:rPr sz="2400" spc="160" dirty="0">
                <a:solidFill>
                  <a:srgbClr val="765F54"/>
                </a:solidFill>
                <a:latin typeface="Arial"/>
                <a:cs typeface="Arial"/>
              </a:rPr>
              <a:t>r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in</a:t>
            </a:r>
            <a:r>
              <a:rPr sz="2400" dirty="0">
                <a:solidFill>
                  <a:srgbClr val="765F54"/>
                </a:solidFill>
                <a:latin typeface="Arial"/>
                <a:cs typeface="Arial"/>
              </a:rPr>
              <a:t>g</a:t>
            </a:r>
            <a:r>
              <a:rPr sz="240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-27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a</a:t>
            </a:r>
            <a:r>
              <a:rPr sz="2400" dirty="0">
                <a:solidFill>
                  <a:srgbClr val="765F54"/>
                </a:solidFill>
                <a:latin typeface="Arial"/>
                <a:cs typeface="Arial"/>
              </a:rPr>
              <a:t>n</a:t>
            </a:r>
            <a:r>
              <a:rPr sz="240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-245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a</a:t>
            </a:r>
            <a:r>
              <a:rPr sz="2400" spc="155" dirty="0">
                <a:solidFill>
                  <a:srgbClr val="765F54"/>
                </a:solidFill>
                <a:latin typeface="Arial"/>
                <a:cs typeface="Arial"/>
              </a:rPr>
              <a:t>ss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ign</a:t>
            </a:r>
            <a:r>
              <a:rPr sz="2400" spc="160" dirty="0">
                <a:solidFill>
                  <a:srgbClr val="765F54"/>
                </a:solidFill>
                <a:latin typeface="Arial"/>
                <a:cs typeface="Arial"/>
              </a:rPr>
              <a:t>m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en</a:t>
            </a:r>
            <a:r>
              <a:rPr sz="2400" spc="-10" dirty="0">
                <a:solidFill>
                  <a:srgbClr val="765F54"/>
                </a:solidFill>
                <a:latin typeface="Arial"/>
                <a:cs typeface="Arial"/>
              </a:rPr>
              <a:t>t</a:t>
            </a:r>
            <a:r>
              <a:rPr sz="240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-26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fe</a:t>
            </a:r>
            <a:r>
              <a:rPr sz="2400" dirty="0">
                <a:solidFill>
                  <a:srgbClr val="765F54"/>
                </a:solidFill>
                <a:latin typeface="Arial"/>
                <a:cs typeface="Arial"/>
              </a:rPr>
              <a:t>e</a:t>
            </a:r>
            <a:r>
              <a:rPr sz="240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-254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fo</a:t>
            </a:r>
            <a:r>
              <a:rPr sz="2400" dirty="0">
                <a:solidFill>
                  <a:srgbClr val="765F54"/>
                </a:solidFill>
                <a:latin typeface="Arial"/>
                <a:cs typeface="Arial"/>
              </a:rPr>
              <a:t>r</a:t>
            </a:r>
            <a:r>
              <a:rPr sz="240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-25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765F54"/>
                </a:solidFill>
                <a:latin typeface="Arial"/>
                <a:cs typeface="Arial"/>
              </a:rPr>
              <a:t>a</a:t>
            </a:r>
            <a:r>
              <a:rPr sz="240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-235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155" dirty="0">
                <a:solidFill>
                  <a:srgbClr val="765F54"/>
                </a:solidFill>
                <a:latin typeface="Arial"/>
                <a:cs typeface="Arial"/>
              </a:rPr>
              <a:t>s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e</a:t>
            </a:r>
            <a:r>
              <a:rPr sz="2400" spc="-10" dirty="0">
                <a:solidFill>
                  <a:srgbClr val="765F54"/>
                </a:solidFill>
                <a:latin typeface="Arial"/>
                <a:cs typeface="Arial"/>
              </a:rPr>
              <a:t>t</a:t>
            </a:r>
            <a:r>
              <a:rPr sz="240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-26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fee</a:t>
            </a:r>
            <a:r>
              <a:rPr sz="2400" spc="-10" dirty="0">
                <a:solidFill>
                  <a:srgbClr val="765F54"/>
                </a:solidFill>
                <a:latin typeface="Arial"/>
                <a:cs typeface="Arial"/>
              </a:rPr>
              <a:t>;</a:t>
            </a:r>
            <a:r>
              <a:rPr sz="240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-25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an</a:t>
            </a:r>
            <a:r>
              <a:rPr sz="2400" dirty="0">
                <a:solidFill>
                  <a:srgbClr val="765F54"/>
                </a:solidFill>
                <a:latin typeface="Arial"/>
                <a:cs typeface="Arial"/>
              </a:rPr>
              <a:t>d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9"/>
              </a:spcBef>
              <a:buClr>
                <a:srgbClr val="765F54"/>
              </a:buClr>
              <a:buFont typeface="Arial"/>
              <a:buAutoNum type="arabicParenR" startAt="3"/>
            </a:pPr>
            <a:endParaRPr sz="3500">
              <a:latin typeface="Times New Roman"/>
              <a:cs typeface="Times New Roman"/>
            </a:endParaRPr>
          </a:p>
          <a:p>
            <a:pPr marL="12700" marR="237490">
              <a:lnSpc>
                <a:spcPct val="100000"/>
              </a:lnSpc>
              <a:buClr>
                <a:srgbClr val="765F54"/>
              </a:buClr>
              <a:buFont typeface="Arial"/>
              <a:buAutoNum type="arabicParenR" startAt="3"/>
              <a:tabLst>
                <a:tab pos="426084" algn="l"/>
              </a:tabLst>
            </a:pPr>
            <a:r>
              <a:rPr sz="2400" spc="-10" dirty="0">
                <a:solidFill>
                  <a:srgbClr val="765F54"/>
                </a:solidFill>
                <a:latin typeface="Arial"/>
                <a:cs typeface="Arial"/>
              </a:rPr>
              <a:t>I</a:t>
            </a:r>
            <a:r>
              <a:rPr sz="240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-25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280" dirty="0">
                <a:solidFill>
                  <a:srgbClr val="765F54"/>
                </a:solidFill>
                <a:latin typeface="Arial"/>
                <a:cs typeface="Arial"/>
              </a:rPr>
              <a:t>r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e</a:t>
            </a:r>
            <a:r>
              <a:rPr sz="2400" spc="280" dirty="0">
                <a:solidFill>
                  <a:srgbClr val="765F54"/>
                </a:solidFill>
                <a:latin typeface="Arial"/>
                <a:cs typeface="Arial"/>
              </a:rPr>
              <a:t>c</a:t>
            </a:r>
            <a:r>
              <a:rPr sz="2400" spc="270" dirty="0">
                <a:solidFill>
                  <a:srgbClr val="765F54"/>
                </a:solidFill>
                <a:latin typeface="Arial"/>
                <a:cs typeface="Arial"/>
              </a:rPr>
              <a:t>o</a:t>
            </a:r>
            <a:r>
              <a:rPr sz="2400" spc="275" dirty="0">
                <a:solidFill>
                  <a:srgbClr val="765F54"/>
                </a:solidFill>
                <a:latin typeface="Arial"/>
                <a:cs typeface="Arial"/>
              </a:rPr>
              <a:t>mm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e</a:t>
            </a:r>
            <a:r>
              <a:rPr sz="2400" spc="270" dirty="0">
                <a:solidFill>
                  <a:srgbClr val="765F54"/>
                </a:solidFill>
                <a:latin typeface="Arial"/>
                <a:cs typeface="Arial"/>
              </a:rPr>
              <a:t>n</a:t>
            </a:r>
            <a:r>
              <a:rPr sz="2400" spc="120" dirty="0">
                <a:solidFill>
                  <a:srgbClr val="765F54"/>
                </a:solidFill>
                <a:latin typeface="Arial"/>
                <a:cs typeface="Arial"/>
              </a:rPr>
              <a:t>d</a:t>
            </a:r>
            <a:r>
              <a:rPr sz="240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-27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285" dirty="0">
                <a:solidFill>
                  <a:srgbClr val="765F54"/>
                </a:solidFill>
                <a:latin typeface="Arial"/>
                <a:cs typeface="Arial"/>
              </a:rPr>
              <a:t>t</a:t>
            </a:r>
            <a:r>
              <a:rPr sz="2400" spc="270" dirty="0">
                <a:solidFill>
                  <a:srgbClr val="765F54"/>
                </a:solidFill>
                <a:latin typeface="Arial"/>
                <a:cs typeface="Arial"/>
              </a:rPr>
              <a:t>h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a</a:t>
            </a:r>
            <a:r>
              <a:rPr sz="2400" spc="125" dirty="0">
                <a:solidFill>
                  <a:srgbClr val="765F54"/>
                </a:solidFill>
                <a:latin typeface="Arial"/>
                <a:cs typeface="Arial"/>
              </a:rPr>
              <a:t>t</a:t>
            </a:r>
            <a:r>
              <a:rPr sz="240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-26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765F54"/>
                </a:solidFill>
                <a:latin typeface="Arial"/>
                <a:cs typeface="Arial"/>
              </a:rPr>
              <a:t>a</a:t>
            </a:r>
            <a:r>
              <a:rPr sz="240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-235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270" dirty="0">
                <a:solidFill>
                  <a:srgbClr val="765F54"/>
                </a:solidFill>
                <a:latin typeface="Arial"/>
                <a:cs typeface="Arial"/>
              </a:rPr>
              <a:t>n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e</a:t>
            </a:r>
            <a:r>
              <a:rPr sz="2400" spc="120" dirty="0">
                <a:solidFill>
                  <a:srgbClr val="765F54"/>
                </a:solidFill>
                <a:latin typeface="Arial"/>
                <a:cs typeface="Arial"/>
              </a:rPr>
              <a:t>w</a:t>
            </a:r>
            <a:r>
              <a:rPr sz="240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-25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270" dirty="0">
                <a:solidFill>
                  <a:srgbClr val="765F54"/>
                </a:solidFill>
                <a:latin typeface="Arial"/>
                <a:cs typeface="Arial"/>
              </a:rPr>
              <a:t>d</a:t>
            </a:r>
            <a:r>
              <a:rPr sz="2400" spc="290" dirty="0">
                <a:solidFill>
                  <a:srgbClr val="765F54"/>
                </a:solidFill>
                <a:latin typeface="Arial"/>
                <a:cs typeface="Arial"/>
              </a:rPr>
              <a:t>i</a:t>
            </a:r>
            <a:r>
              <a:rPr sz="2400" spc="280" dirty="0">
                <a:solidFill>
                  <a:srgbClr val="765F54"/>
                </a:solidFill>
                <a:latin typeface="Arial"/>
                <a:cs typeface="Arial"/>
              </a:rPr>
              <a:t>sc</a:t>
            </a:r>
            <a:r>
              <a:rPr sz="2400" spc="275" dirty="0">
                <a:solidFill>
                  <a:srgbClr val="765F54"/>
                </a:solidFill>
                <a:latin typeface="Arial"/>
                <a:cs typeface="Arial"/>
              </a:rPr>
              <a:t>l</a:t>
            </a:r>
            <a:r>
              <a:rPr sz="2400" spc="270" dirty="0">
                <a:solidFill>
                  <a:srgbClr val="765F54"/>
                </a:solidFill>
                <a:latin typeface="Arial"/>
                <a:cs typeface="Arial"/>
              </a:rPr>
              <a:t>o</a:t>
            </a:r>
            <a:r>
              <a:rPr sz="2400" spc="280" dirty="0">
                <a:solidFill>
                  <a:srgbClr val="765F54"/>
                </a:solidFill>
                <a:latin typeface="Arial"/>
                <a:cs typeface="Arial"/>
              </a:rPr>
              <a:t>s</a:t>
            </a:r>
            <a:r>
              <a:rPr sz="2400" spc="254" dirty="0">
                <a:solidFill>
                  <a:srgbClr val="765F54"/>
                </a:solidFill>
                <a:latin typeface="Arial"/>
                <a:cs typeface="Arial"/>
              </a:rPr>
              <a:t>u</a:t>
            </a:r>
            <a:r>
              <a:rPr sz="2400" spc="280" dirty="0">
                <a:solidFill>
                  <a:srgbClr val="765F54"/>
                </a:solidFill>
                <a:latin typeface="Arial"/>
                <a:cs typeface="Arial"/>
              </a:rPr>
              <a:t>r</a:t>
            </a:r>
            <a:r>
              <a:rPr sz="2400" dirty="0">
                <a:solidFill>
                  <a:srgbClr val="765F54"/>
                </a:solidFill>
                <a:latin typeface="Arial"/>
                <a:cs typeface="Arial"/>
              </a:rPr>
              <a:t>e</a:t>
            </a:r>
            <a:r>
              <a:rPr sz="240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-28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270" dirty="0">
                <a:solidFill>
                  <a:srgbClr val="765F54"/>
                </a:solidFill>
                <a:latin typeface="Arial"/>
                <a:cs typeface="Arial"/>
              </a:rPr>
              <a:t>b</a:t>
            </a:r>
            <a:r>
              <a:rPr sz="2400" dirty="0">
                <a:solidFill>
                  <a:srgbClr val="765F54"/>
                </a:solidFill>
                <a:latin typeface="Arial"/>
                <a:cs typeface="Arial"/>
              </a:rPr>
              <a:t>e</a:t>
            </a:r>
            <a:r>
              <a:rPr sz="240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-245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a</a:t>
            </a:r>
            <a:r>
              <a:rPr sz="2400" spc="270" dirty="0">
                <a:solidFill>
                  <a:srgbClr val="765F54"/>
                </a:solidFill>
                <a:latin typeface="Arial"/>
                <a:cs typeface="Arial"/>
              </a:rPr>
              <a:t>dd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e</a:t>
            </a:r>
            <a:r>
              <a:rPr sz="2400" spc="120" dirty="0">
                <a:solidFill>
                  <a:srgbClr val="765F54"/>
                </a:solidFill>
                <a:latin typeface="Arial"/>
                <a:cs typeface="Arial"/>
              </a:rPr>
              <a:t>d</a:t>
            </a:r>
            <a:r>
              <a:rPr sz="240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-254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285" dirty="0">
                <a:solidFill>
                  <a:srgbClr val="765F54"/>
                </a:solidFill>
                <a:latin typeface="Arial"/>
                <a:cs typeface="Arial"/>
              </a:rPr>
              <a:t>t</a:t>
            </a:r>
            <a:r>
              <a:rPr sz="2400" spc="120" dirty="0">
                <a:solidFill>
                  <a:srgbClr val="765F54"/>
                </a:solidFill>
                <a:latin typeface="Arial"/>
                <a:cs typeface="Arial"/>
              </a:rPr>
              <a:t>o</a:t>
            </a:r>
            <a:r>
              <a:rPr sz="240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-254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285" dirty="0">
                <a:solidFill>
                  <a:srgbClr val="765F54"/>
                </a:solidFill>
                <a:latin typeface="Arial"/>
                <a:cs typeface="Arial"/>
              </a:rPr>
              <a:t>t</a:t>
            </a:r>
            <a:r>
              <a:rPr sz="2400" spc="270" dirty="0">
                <a:solidFill>
                  <a:srgbClr val="765F54"/>
                </a:solidFill>
                <a:latin typeface="Arial"/>
                <a:cs typeface="Arial"/>
              </a:rPr>
              <a:t>h</a:t>
            </a:r>
            <a:r>
              <a:rPr sz="2400" dirty="0">
                <a:solidFill>
                  <a:srgbClr val="765F54"/>
                </a:solidFill>
                <a:latin typeface="Arial"/>
                <a:cs typeface="Arial"/>
              </a:rPr>
              <a:t>e</a:t>
            </a:r>
            <a:r>
              <a:rPr sz="240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-245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280" dirty="0">
                <a:solidFill>
                  <a:srgbClr val="765F54"/>
                </a:solidFill>
                <a:latin typeface="Arial"/>
                <a:cs typeface="Arial"/>
              </a:rPr>
              <a:t>c</a:t>
            </a:r>
            <a:r>
              <a:rPr sz="2400" spc="290" dirty="0">
                <a:solidFill>
                  <a:srgbClr val="765F54"/>
                </a:solidFill>
                <a:latin typeface="Arial"/>
                <a:cs typeface="Arial"/>
              </a:rPr>
              <a:t>l</a:t>
            </a:r>
            <a:r>
              <a:rPr sz="2400" spc="270" dirty="0">
                <a:solidFill>
                  <a:srgbClr val="765F54"/>
                </a:solidFill>
                <a:latin typeface="Arial"/>
                <a:cs typeface="Arial"/>
              </a:rPr>
              <a:t>o</a:t>
            </a:r>
            <a:r>
              <a:rPr sz="2400" spc="280" dirty="0">
                <a:solidFill>
                  <a:srgbClr val="765F54"/>
                </a:solidFill>
                <a:latin typeface="Arial"/>
                <a:cs typeface="Arial"/>
              </a:rPr>
              <a:t>s</a:t>
            </a:r>
            <a:r>
              <a:rPr sz="2400" spc="275" dirty="0">
                <a:solidFill>
                  <a:srgbClr val="765F54"/>
                </a:solidFill>
                <a:latin typeface="Arial"/>
                <a:cs typeface="Arial"/>
              </a:rPr>
              <a:t>i</a:t>
            </a:r>
            <a:r>
              <a:rPr sz="2400" spc="270" dirty="0">
                <a:solidFill>
                  <a:srgbClr val="765F54"/>
                </a:solidFill>
                <a:latin typeface="Arial"/>
                <a:cs typeface="Arial"/>
              </a:rPr>
              <a:t>n</a:t>
            </a:r>
            <a:r>
              <a:rPr sz="2400" spc="120" dirty="0">
                <a:solidFill>
                  <a:srgbClr val="765F54"/>
                </a:solidFill>
                <a:latin typeface="Arial"/>
                <a:cs typeface="Arial"/>
              </a:rPr>
              <a:t>g</a:t>
            </a:r>
            <a:r>
              <a:rPr sz="2400" spc="5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270" dirty="0">
                <a:solidFill>
                  <a:srgbClr val="765F54"/>
                </a:solidFill>
                <a:latin typeface="Arial"/>
                <a:cs typeface="Arial"/>
              </a:rPr>
              <a:t>do</a:t>
            </a:r>
            <a:r>
              <a:rPr sz="2400" spc="280" dirty="0">
                <a:solidFill>
                  <a:srgbClr val="765F54"/>
                </a:solidFill>
                <a:latin typeface="Arial"/>
                <a:cs typeface="Arial"/>
              </a:rPr>
              <a:t>c</a:t>
            </a:r>
            <a:r>
              <a:rPr sz="2400" spc="270" dirty="0">
                <a:solidFill>
                  <a:srgbClr val="765F54"/>
                </a:solidFill>
                <a:latin typeface="Arial"/>
                <a:cs typeface="Arial"/>
              </a:rPr>
              <a:t>u</a:t>
            </a:r>
            <a:r>
              <a:rPr sz="2400" spc="275" dirty="0">
                <a:solidFill>
                  <a:srgbClr val="765F54"/>
                </a:solidFill>
                <a:latin typeface="Arial"/>
                <a:cs typeface="Arial"/>
              </a:rPr>
              <a:t>m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e</a:t>
            </a:r>
            <a:r>
              <a:rPr sz="2400" spc="270" dirty="0">
                <a:solidFill>
                  <a:srgbClr val="765F54"/>
                </a:solidFill>
                <a:latin typeface="Arial"/>
                <a:cs typeface="Arial"/>
              </a:rPr>
              <a:t>nt</a:t>
            </a:r>
            <a:r>
              <a:rPr sz="2400" spc="130" dirty="0">
                <a:solidFill>
                  <a:srgbClr val="765F54"/>
                </a:solidFill>
                <a:latin typeface="Arial"/>
                <a:cs typeface="Arial"/>
              </a:rPr>
              <a:t>s</a:t>
            </a:r>
            <a:r>
              <a:rPr sz="240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-27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285" dirty="0">
                <a:solidFill>
                  <a:srgbClr val="765F54"/>
                </a:solidFill>
                <a:latin typeface="Arial"/>
                <a:cs typeface="Arial"/>
              </a:rPr>
              <a:t>f</a:t>
            </a:r>
            <a:r>
              <a:rPr sz="2400" spc="270" dirty="0">
                <a:solidFill>
                  <a:srgbClr val="765F54"/>
                </a:solidFill>
                <a:latin typeface="Arial"/>
                <a:cs typeface="Arial"/>
              </a:rPr>
              <a:t>o</a:t>
            </a:r>
            <a:r>
              <a:rPr sz="2400" spc="125" dirty="0">
                <a:solidFill>
                  <a:srgbClr val="765F54"/>
                </a:solidFill>
                <a:latin typeface="Arial"/>
                <a:cs typeface="Arial"/>
              </a:rPr>
              <a:t>r</a:t>
            </a:r>
            <a:r>
              <a:rPr sz="240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-25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765F54"/>
                </a:solidFill>
                <a:latin typeface="Arial"/>
                <a:cs typeface="Arial"/>
              </a:rPr>
              <a:t>a</a:t>
            </a:r>
            <a:r>
              <a:rPr sz="240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-245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270" dirty="0">
                <a:solidFill>
                  <a:srgbClr val="765F54"/>
                </a:solidFill>
                <a:latin typeface="Arial"/>
                <a:cs typeface="Arial"/>
              </a:rPr>
              <a:t>bu</a:t>
            </a:r>
            <a:r>
              <a:rPr sz="2400" spc="280" dirty="0">
                <a:solidFill>
                  <a:srgbClr val="765F54"/>
                </a:solidFill>
                <a:latin typeface="Arial"/>
                <a:cs typeface="Arial"/>
              </a:rPr>
              <a:t>y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e</a:t>
            </a:r>
            <a:r>
              <a:rPr sz="2400" spc="125" dirty="0">
                <a:solidFill>
                  <a:srgbClr val="765F54"/>
                </a:solidFill>
                <a:latin typeface="Arial"/>
                <a:cs typeface="Arial"/>
              </a:rPr>
              <a:t>r</a:t>
            </a:r>
            <a:r>
              <a:rPr sz="240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-25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285" dirty="0">
                <a:solidFill>
                  <a:srgbClr val="765F54"/>
                </a:solidFill>
                <a:latin typeface="Arial"/>
                <a:cs typeface="Arial"/>
              </a:rPr>
              <a:t>t</a:t>
            </a:r>
            <a:r>
              <a:rPr sz="2400" spc="120" dirty="0">
                <a:solidFill>
                  <a:srgbClr val="765F54"/>
                </a:solidFill>
                <a:latin typeface="Arial"/>
                <a:cs typeface="Arial"/>
              </a:rPr>
              <a:t>o</a:t>
            </a:r>
            <a:r>
              <a:rPr sz="240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-245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280" dirty="0">
                <a:solidFill>
                  <a:srgbClr val="765F54"/>
                </a:solidFill>
                <a:latin typeface="Arial"/>
                <a:cs typeface="Arial"/>
              </a:rPr>
              <a:t>s</a:t>
            </a:r>
            <a:r>
              <a:rPr sz="2400" spc="290" dirty="0">
                <a:solidFill>
                  <a:srgbClr val="765F54"/>
                </a:solidFill>
                <a:latin typeface="Arial"/>
                <a:cs typeface="Arial"/>
              </a:rPr>
              <a:t>i</a:t>
            </a:r>
            <a:r>
              <a:rPr sz="2400" spc="270" dirty="0">
                <a:solidFill>
                  <a:srgbClr val="765F54"/>
                </a:solidFill>
                <a:latin typeface="Arial"/>
                <a:cs typeface="Arial"/>
              </a:rPr>
              <a:t>g</a:t>
            </a:r>
            <a:r>
              <a:rPr sz="2400" spc="120" dirty="0">
                <a:solidFill>
                  <a:srgbClr val="765F54"/>
                </a:solidFill>
                <a:latin typeface="Arial"/>
                <a:cs typeface="Arial"/>
              </a:rPr>
              <a:t>n</a:t>
            </a:r>
            <a:r>
              <a:rPr sz="240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-27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a</a:t>
            </a:r>
            <a:r>
              <a:rPr sz="2400" spc="125" dirty="0">
                <a:solidFill>
                  <a:srgbClr val="765F54"/>
                </a:solidFill>
                <a:latin typeface="Arial"/>
                <a:cs typeface="Arial"/>
              </a:rPr>
              <a:t>t</a:t>
            </a:r>
            <a:r>
              <a:rPr sz="240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-24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280" dirty="0">
                <a:solidFill>
                  <a:srgbClr val="765F54"/>
                </a:solidFill>
                <a:latin typeface="Arial"/>
                <a:cs typeface="Arial"/>
              </a:rPr>
              <a:t>c</a:t>
            </a:r>
            <a:r>
              <a:rPr sz="2400" spc="290" dirty="0">
                <a:solidFill>
                  <a:srgbClr val="765F54"/>
                </a:solidFill>
                <a:latin typeface="Arial"/>
                <a:cs typeface="Arial"/>
              </a:rPr>
              <a:t>l</a:t>
            </a:r>
            <a:r>
              <a:rPr sz="2400" spc="270" dirty="0">
                <a:solidFill>
                  <a:srgbClr val="765F54"/>
                </a:solidFill>
                <a:latin typeface="Arial"/>
                <a:cs typeface="Arial"/>
              </a:rPr>
              <a:t>o</a:t>
            </a:r>
            <a:r>
              <a:rPr sz="2400" spc="280" dirty="0">
                <a:solidFill>
                  <a:srgbClr val="765F54"/>
                </a:solidFill>
                <a:latin typeface="Arial"/>
                <a:cs typeface="Arial"/>
              </a:rPr>
              <a:t>s</a:t>
            </a:r>
            <a:r>
              <a:rPr sz="2400" spc="275" dirty="0">
                <a:solidFill>
                  <a:srgbClr val="765F54"/>
                </a:solidFill>
                <a:latin typeface="Arial"/>
                <a:cs typeface="Arial"/>
              </a:rPr>
              <a:t>i</a:t>
            </a:r>
            <a:r>
              <a:rPr sz="2400" spc="270" dirty="0">
                <a:solidFill>
                  <a:srgbClr val="765F54"/>
                </a:solidFill>
                <a:latin typeface="Arial"/>
                <a:cs typeface="Arial"/>
              </a:rPr>
              <a:t>n</a:t>
            </a:r>
            <a:r>
              <a:rPr sz="2400" spc="120" dirty="0">
                <a:solidFill>
                  <a:srgbClr val="765F54"/>
                </a:solidFill>
                <a:latin typeface="Arial"/>
                <a:cs typeface="Arial"/>
              </a:rPr>
              <a:t>g</a:t>
            </a:r>
            <a:r>
              <a:rPr sz="240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-28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a</a:t>
            </a:r>
            <a:r>
              <a:rPr sz="2400" spc="280" dirty="0">
                <a:solidFill>
                  <a:srgbClr val="765F54"/>
                </a:solidFill>
                <a:latin typeface="Arial"/>
                <a:cs typeface="Arial"/>
              </a:rPr>
              <a:t>ck</a:t>
            </a:r>
            <a:r>
              <a:rPr sz="2400" spc="270" dirty="0">
                <a:solidFill>
                  <a:srgbClr val="765F54"/>
                </a:solidFill>
                <a:latin typeface="Arial"/>
                <a:cs typeface="Arial"/>
              </a:rPr>
              <a:t>no</a:t>
            </a:r>
            <a:r>
              <a:rPr sz="2400" spc="275" dirty="0">
                <a:solidFill>
                  <a:srgbClr val="765F54"/>
                </a:solidFill>
                <a:latin typeface="Arial"/>
                <a:cs typeface="Arial"/>
              </a:rPr>
              <a:t>wl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e</a:t>
            </a:r>
            <a:r>
              <a:rPr sz="2400" spc="254" dirty="0">
                <a:solidFill>
                  <a:srgbClr val="765F54"/>
                </a:solidFill>
                <a:latin typeface="Arial"/>
                <a:cs typeface="Arial"/>
              </a:rPr>
              <a:t>dg</a:t>
            </a:r>
            <a:r>
              <a:rPr sz="2400" spc="275" dirty="0">
                <a:solidFill>
                  <a:srgbClr val="765F54"/>
                </a:solidFill>
                <a:latin typeface="Arial"/>
                <a:cs typeface="Arial"/>
              </a:rPr>
              <a:t>i</a:t>
            </a:r>
            <a:r>
              <a:rPr sz="2400" spc="270" dirty="0">
                <a:solidFill>
                  <a:srgbClr val="765F54"/>
                </a:solidFill>
                <a:latin typeface="Arial"/>
                <a:cs typeface="Arial"/>
              </a:rPr>
              <a:t>n</a:t>
            </a:r>
            <a:r>
              <a:rPr sz="2400" spc="120" dirty="0">
                <a:solidFill>
                  <a:srgbClr val="765F54"/>
                </a:solidFill>
                <a:latin typeface="Arial"/>
                <a:cs typeface="Arial"/>
              </a:rPr>
              <a:t>g</a:t>
            </a:r>
            <a:r>
              <a:rPr sz="240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-28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285" dirty="0">
                <a:solidFill>
                  <a:srgbClr val="765F54"/>
                </a:solidFill>
                <a:latin typeface="Arial"/>
                <a:cs typeface="Arial"/>
              </a:rPr>
              <a:t>t</a:t>
            </a:r>
            <a:r>
              <a:rPr sz="2400" spc="270" dirty="0">
                <a:solidFill>
                  <a:srgbClr val="765F54"/>
                </a:solidFill>
                <a:latin typeface="Arial"/>
                <a:cs typeface="Arial"/>
              </a:rPr>
              <a:t>h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a</a:t>
            </a:r>
            <a:r>
              <a:rPr sz="2400" spc="125" dirty="0">
                <a:solidFill>
                  <a:srgbClr val="765F54"/>
                </a:solidFill>
                <a:latin typeface="Arial"/>
                <a:cs typeface="Arial"/>
              </a:rPr>
              <a:t>t</a:t>
            </a:r>
            <a:r>
              <a:rPr sz="240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-26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285" dirty="0">
                <a:solidFill>
                  <a:srgbClr val="765F54"/>
                </a:solidFill>
                <a:latin typeface="Arial"/>
                <a:cs typeface="Arial"/>
              </a:rPr>
              <a:t>t</a:t>
            </a:r>
            <a:r>
              <a:rPr sz="2400" spc="270" dirty="0">
                <a:solidFill>
                  <a:srgbClr val="765F54"/>
                </a:solidFill>
                <a:latin typeface="Arial"/>
                <a:cs typeface="Arial"/>
              </a:rPr>
              <a:t>h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e</a:t>
            </a:r>
            <a:r>
              <a:rPr sz="2400" spc="130" dirty="0">
                <a:solidFill>
                  <a:srgbClr val="765F54"/>
                </a:solidFill>
                <a:latin typeface="Arial"/>
                <a:cs typeface="Arial"/>
              </a:rPr>
              <a:t>y</a:t>
            </a:r>
            <a:r>
              <a:rPr sz="2400" spc="65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275" dirty="0">
                <a:solidFill>
                  <a:srgbClr val="765F54"/>
                </a:solidFill>
                <a:latin typeface="Arial"/>
                <a:cs typeface="Arial"/>
              </a:rPr>
              <a:t>w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e</a:t>
            </a:r>
            <a:r>
              <a:rPr sz="2400" spc="280" dirty="0">
                <a:solidFill>
                  <a:srgbClr val="765F54"/>
                </a:solidFill>
                <a:latin typeface="Arial"/>
                <a:cs typeface="Arial"/>
              </a:rPr>
              <a:t>r</a:t>
            </a:r>
            <a:r>
              <a:rPr sz="2400" dirty="0">
                <a:solidFill>
                  <a:srgbClr val="765F54"/>
                </a:solidFill>
                <a:latin typeface="Arial"/>
                <a:cs typeface="Arial"/>
              </a:rPr>
              <a:t>e</a:t>
            </a:r>
            <a:r>
              <a:rPr sz="240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-254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a</a:t>
            </a:r>
            <a:r>
              <a:rPr sz="2400" spc="270" dirty="0">
                <a:solidFill>
                  <a:srgbClr val="765F54"/>
                </a:solidFill>
                <a:latin typeface="Arial"/>
                <a:cs typeface="Arial"/>
              </a:rPr>
              <a:t>d</a:t>
            </a:r>
            <a:r>
              <a:rPr sz="2400" spc="280" dirty="0">
                <a:solidFill>
                  <a:srgbClr val="765F54"/>
                </a:solidFill>
                <a:latin typeface="Arial"/>
                <a:cs typeface="Arial"/>
              </a:rPr>
              <a:t>v</a:t>
            </a:r>
            <a:r>
              <a:rPr sz="2400" spc="290" dirty="0">
                <a:solidFill>
                  <a:srgbClr val="765F54"/>
                </a:solidFill>
                <a:latin typeface="Arial"/>
                <a:cs typeface="Arial"/>
              </a:rPr>
              <a:t>i</a:t>
            </a:r>
            <a:r>
              <a:rPr sz="2400" spc="280" dirty="0">
                <a:solidFill>
                  <a:srgbClr val="765F54"/>
                </a:solidFill>
                <a:latin typeface="Arial"/>
                <a:cs typeface="Arial"/>
              </a:rPr>
              <a:t>s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e</a:t>
            </a:r>
            <a:r>
              <a:rPr sz="2400" spc="120" dirty="0">
                <a:solidFill>
                  <a:srgbClr val="765F54"/>
                </a:solidFill>
                <a:latin typeface="Arial"/>
                <a:cs typeface="Arial"/>
              </a:rPr>
              <a:t>d</a:t>
            </a:r>
            <a:r>
              <a:rPr sz="240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-27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285" dirty="0">
                <a:solidFill>
                  <a:srgbClr val="765F54"/>
                </a:solidFill>
                <a:latin typeface="Arial"/>
                <a:cs typeface="Arial"/>
              </a:rPr>
              <a:t>t</a:t>
            </a:r>
            <a:r>
              <a:rPr sz="2400" spc="270" dirty="0">
                <a:solidFill>
                  <a:srgbClr val="765F54"/>
                </a:solidFill>
                <a:latin typeface="Arial"/>
                <a:cs typeface="Arial"/>
              </a:rPr>
              <a:t>h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a</a:t>
            </a:r>
            <a:r>
              <a:rPr sz="2400" spc="125" dirty="0">
                <a:solidFill>
                  <a:srgbClr val="765F54"/>
                </a:solidFill>
                <a:latin typeface="Arial"/>
                <a:cs typeface="Arial"/>
              </a:rPr>
              <a:t>t</a:t>
            </a:r>
            <a:r>
              <a:rPr sz="240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-26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285" dirty="0">
                <a:solidFill>
                  <a:srgbClr val="765F54"/>
                </a:solidFill>
                <a:latin typeface="Arial"/>
                <a:cs typeface="Arial"/>
              </a:rPr>
              <a:t>t</a:t>
            </a:r>
            <a:r>
              <a:rPr sz="2400" spc="270" dirty="0">
                <a:solidFill>
                  <a:srgbClr val="765F54"/>
                </a:solidFill>
                <a:latin typeface="Arial"/>
                <a:cs typeface="Arial"/>
              </a:rPr>
              <a:t>h</a:t>
            </a:r>
            <a:r>
              <a:rPr sz="2400" dirty="0">
                <a:solidFill>
                  <a:srgbClr val="765F54"/>
                </a:solidFill>
                <a:latin typeface="Arial"/>
                <a:cs typeface="Arial"/>
              </a:rPr>
              <a:t>e</a:t>
            </a:r>
            <a:r>
              <a:rPr sz="240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-245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275" dirty="0">
                <a:solidFill>
                  <a:srgbClr val="765F54"/>
                </a:solidFill>
                <a:latin typeface="Arial"/>
                <a:cs typeface="Arial"/>
              </a:rPr>
              <a:t>w</a:t>
            </a:r>
            <a:r>
              <a:rPr sz="2400" spc="270" dirty="0">
                <a:solidFill>
                  <a:srgbClr val="765F54"/>
                </a:solidFill>
                <a:latin typeface="Arial"/>
                <a:cs typeface="Arial"/>
              </a:rPr>
              <a:t>ho</a:t>
            </a:r>
            <a:r>
              <a:rPr sz="2400" spc="275" dirty="0">
                <a:solidFill>
                  <a:srgbClr val="765F54"/>
                </a:solidFill>
                <a:latin typeface="Arial"/>
                <a:cs typeface="Arial"/>
              </a:rPr>
              <a:t>l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e</a:t>
            </a:r>
            <a:r>
              <a:rPr sz="2400" spc="280" dirty="0">
                <a:solidFill>
                  <a:srgbClr val="765F54"/>
                </a:solidFill>
                <a:latin typeface="Arial"/>
                <a:cs typeface="Arial"/>
              </a:rPr>
              <a:t>s</a:t>
            </a:r>
            <a:r>
              <a:rPr sz="2400" spc="140" dirty="0">
                <a:solidFill>
                  <a:srgbClr val="765F54"/>
                </a:solidFill>
                <a:latin typeface="Arial"/>
                <a:cs typeface="Arial"/>
              </a:rPr>
              <a:t>a</a:t>
            </a:r>
            <a:r>
              <a:rPr sz="2400" spc="275" dirty="0">
                <a:solidFill>
                  <a:srgbClr val="765F54"/>
                </a:solidFill>
                <a:latin typeface="Arial"/>
                <a:cs typeface="Arial"/>
              </a:rPr>
              <a:t>l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e</a:t>
            </a:r>
            <a:r>
              <a:rPr sz="2400" spc="125" dirty="0">
                <a:solidFill>
                  <a:srgbClr val="765F54"/>
                </a:solidFill>
                <a:latin typeface="Arial"/>
                <a:cs typeface="Arial"/>
              </a:rPr>
              <a:t>r</a:t>
            </a:r>
            <a:r>
              <a:rPr sz="240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-265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270" dirty="0">
                <a:solidFill>
                  <a:srgbClr val="765F54"/>
                </a:solidFill>
                <a:latin typeface="Arial"/>
                <a:cs typeface="Arial"/>
              </a:rPr>
              <a:t>d</a:t>
            </a:r>
            <a:r>
              <a:rPr sz="2400" spc="290" dirty="0">
                <a:solidFill>
                  <a:srgbClr val="765F54"/>
                </a:solidFill>
                <a:latin typeface="Arial"/>
                <a:cs typeface="Arial"/>
              </a:rPr>
              <a:t>i</a:t>
            </a:r>
            <a:r>
              <a:rPr sz="2400" spc="120" dirty="0">
                <a:solidFill>
                  <a:srgbClr val="765F54"/>
                </a:solidFill>
                <a:latin typeface="Arial"/>
                <a:cs typeface="Arial"/>
              </a:rPr>
              <a:t>d</a:t>
            </a:r>
            <a:r>
              <a:rPr sz="240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-27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270" dirty="0">
                <a:solidFill>
                  <a:srgbClr val="765F54"/>
                </a:solidFill>
                <a:latin typeface="Arial"/>
                <a:cs typeface="Arial"/>
              </a:rPr>
              <a:t>no</a:t>
            </a:r>
            <a:r>
              <a:rPr sz="2400" spc="125" dirty="0">
                <a:solidFill>
                  <a:srgbClr val="765F54"/>
                </a:solidFill>
                <a:latin typeface="Arial"/>
                <a:cs typeface="Arial"/>
              </a:rPr>
              <a:t>t</a:t>
            </a:r>
            <a:r>
              <a:rPr sz="240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-26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270" dirty="0">
                <a:solidFill>
                  <a:srgbClr val="765F54"/>
                </a:solidFill>
                <a:latin typeface="Arial"/>
                <a:cs typeface="Arial"/>
              </a:rPr>
              <a:t>o</a:t>
            </a:r>
            <a:r>
              <a:rPr sz="2400" spc="275" dirty="0">
                <a:solidFill>
                  <a:srgbClr val="765F54"/>
                </a:solidFill>
                <a:latin typeface="Arial"/>
                <a:cs typeface="Arial"/>
              </a:rPr>
              <a:t>w</a:t>
            </a:r>
            <a:r>
              <a:rPr sz="2400" spc="120" dirty="0">
                <a:solidFill>
                  <a:srgbClr val="765F54"/>
                </a:solidFill>
                <a:latin typeface="Arial"/>
                <a:cs typeface="Arial"/>
              </a:rPr>
              <a:t>n</a:t>
            </a:r>
            <a:r>
              <a:rPr sz="240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-254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285" dirty="0">
                <a:solidFill>
                  <a:srgbClr val="765F54"/>
                </a:solidFill>
                <a:latin typeface="Arial"/>
                <a:cs typeface="Arial"/>
              </a:rPr>
              <a:t>t</a:t>
            </a:r>
            <a:r>
              <a:rPr sz="2400" spc="270" dirty="0">
                <a:solidFill>
                  <a:srgbClr val="765F54"/>
                </a:solidFill>
                <a:latin typeface="Arial"/>
                <a:cs typeface="Arial"/>
              </a:rPr>
              <a:t>h</a:t>
            </a:r>
            <a:r>
              <a:rPr sz="2400" dirty="0">
                <a:solidFill>
                  <a:srgbClr val="765F54"/>
                </a:solidFill>
                <a:latin typeface="Arial"/>
                <a:cs typeface="Arial"/>
              </a:rPr>
              <a:t>e</a:t>
            </a:r>
            <a:r>
              <a:rPr sz="240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-26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275" dirty="0">
                <a:solidFill>
                  <a:srgbClr val="765F54"/>
                </a:solidFill>
                <a:latin typeface="Arial"/>
                <a:cs typeface="Arial"/>
              </a:rPr>
              <a:t>p</a:t>
            </a:r>
            <a:r>
              <a:rPr sz="2400" spc="280" dirty="0">
                <a:solidFill>
                  <a:srgbClr val="765F54"/>
                </a:solidFill>
                <a:latin typeface="Arial"/>
                <a:cs typeface="Arial"/>
              </a:rPr>
              <a:t>r</a:t>
            </a:r>
            <a:r>
              <a:rPr sz="2400" spc="270" dirty="0">
                <a:solidFill>
                  <a:srgbClr val="765F54"/>
                </a:solidFill>
                <a:latin typeface="Arial"/>
                <a:cs typeface="Arial"/>
              </a:rPr>
              <a:t>o</a:t>
            </a:r>
            <a:r>
              <a:rPr sz="2400" spc="275" dirty="0">
                <a:solidFill>
                  <a:srgbClr val="765F54"/>
                </a:solidFill>
                <a:latin typeface="Arial"/>
                <a:cs typeface="Arial"/>
              </a:rPr>
              <a:t>p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e</a:t>
            </a:r>
            <a:r>
              <a:rPr sz="2400" spc="280" dirty="0">
                <a:solidFill>
                  <a:srgbClr val="765F54"/>
                </a:solidFill>
                <a:latin typeface="Arial"/>
                <a:cs typeface="Arial"/>
              </a:rPr>
              <a:t>r</a:t>
            </a:r>
            <a:r>
              <a:rPr sz="2400" spc="270" dirty="0">
                <a:solidFill>
                  <a:srgbClr val="765F54"/>
                </a:solidFill>
                <a:latin typeface="Arial"/>
                <a:cs typeface="Arial"/>
              </a:rPr>
              <a:t>t</a:t>
            </a:r>
            <a:r>
              <a:rPr sz="2400" spc="130" dirty="0">
                <a:solidFill>
                  <a:srgbClr val="765F54"/>
                </a:solidFill>
                <a:latin typeface="Arial"/>
                <a:cs typeface="Arial"/>
              </a:rPr>
              <a:t>y</a:t>
            </a:r>
            <a:r>
              <a:rPr sz="240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-27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a</a:t>
            </a:r>
            <a:r>
              <a:rPr sz="2400" spc="270" dirty="0">
                <a:solidFill>
                  <a:srgbClr val="765F54"/>
                </a:solidFill>
                <a:latin typeface="Arial"/>
                <a:cs typeface="Arial"/>
              </a:rPr>
              <a:t>n</a:t>
            </a:r>
            <a:r>
              <a:rPr sz="2400" spc="120" dirty="0">
                <a:solidFill>
                  <a:srgbClr val="765F54"/>
                </a:solidFill>
                <a:latin typeface="Arial"/>
                <a:cs typeface="Arial"/>
              </a:rPr>
              <a:t>d</a:t>
            </a:r>
            <a:r>
              <a:rPr sz="2400" spc="5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285" dirty="0">
                <a:solidFill>
                  <a:srgbClr val="765F54"/>
                </a:solidFill>
                <a:latin typeface="Arial"/>
                <a:cs typeface="Arial"/>
              </a:rPr>
              <a:t>t</a:t>
            </a:r>
            <a:r>
              <a:rPr sz="2400" spc="270" dirty="0">
                <a:solidFill>
                  <a:srgbClr val="765F54"/>
                </a:solidFill>
                <a:latin typeface="Arial"/>
                <a:cs typeface="Arial"/>
              </a:rPr>
              <a:t>h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e</a:t>
            </a:r>
            <a:r>
              <a:rPr sz="2400" spc="130" dirty="0">
                <a:solidFill>
                  <a:srgbClr val="765F54"/>
                </a:solidFill>
                <a:latin typeface="Arial"/>
                <a:cs typeface="Arial"/>
              </a:rPr>
              <a:t>y</a:t>
            </a:r>
            <a:r>
              <a:rPr sz="240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-26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275" dirty="0">
                <a:solidFill>
                  <a:srgbClr val="765F54"/>
                </a:solidFill>
                <a:latin typeface="Arial"/>
                <a:cs typeface="Arial"/>
              </a:rPr>
              <a:t>w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e</a:t>
            </a:r>
            <a:r>
              <a:rPr sz="2400" spc="280" dirty="0">
                <a:solidFill>
                  <a:srgbClr val="765F54"/>
                </a:solidFill>
                <a:latin typeface="Arial"/>
                <a:cs typeface="Arial"/>
              </a:rPr>
              <a:t>r</a:t>
            </a:r>
            <a:r>
              <a:rPr sz="2400" dirty="0">
                <a:solidFill>
                  <a:srgbClr val="765F54"/>
                </a:solidFill>
                <a:latin typeface="Arial"/>
                <a:cs typeface="Arial"/>
              </a:rPr>
              <a:t>e</a:t>
            </a:r>
            <a:r>
              <a:rPr sz="240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-26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a</a:t>
            </a:r>
            <a:r>
              <a:rPr sz="2400" spc="275" dirty="0">
                <a:solidFill>
                  <a:srgbClr val="765F54"/>
                </a:solidFill>
                <a:latin typeface="Arial"/>
                <a:cs typeface="Arial"/>
              </a:rPr>
              <a:t>w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a</a:t>
            </a:r>
            <a:r>
              <a:rPr sz="2400" spc="280" dirty="0">
                <a:solidFill>
                  <a:srgbClr val="765F54"/>
                </a:solidFill>
                <a:latin typeface="Arial"/>
                <a:cs typeface="Arial"/>
              </a:rPr>
              <a:t>r</a:t>
            </a:r>
            <a:r>
              <a:rPr sz="2400" dirty="0">
                <a:solidFill>
                  <a:srgbClr val="765F54"/>
                </a:solidFill>
                <a:latin typeface="Arial"/>
                <a:cs typeface="Arial"/>
              </a:rPr>
              <a:t>e</a:t>
            </a:r>
            <a:r>
              <a:rPr sz="240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-26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270" dirty="0">
                <a:solidFill>
                  <a:srgbClr val="765F54"/>
                </a:solidFill>
                <a:latin typeface="Arial"/>
                <a:cs typeface="Arial"/>
              </a:rPr>
              <a:t>o</a:t>
            </a:r>
            <a:r>
              <a:rPr sz="2400" spc="125" dirty="0">
                <a:solidFill>
                  <a:srgbClr val="765F54"/>
                </a:solidFill>
                <a:latin typeface="Arial"/>
                <a:cs typeface="Arial"/>
              </a:rPr>
              <a:t>f</a:t>
            </a:r>
            <a:r>
              <a:rPr sz="240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-25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285" dirty="0">
                <a:solidFill>
                  <a:srgbClr val="765F54"/>
                </a:solidFill>
                <a:latin typeface="Arial"/>
                <a:cs typeface="Arial"/>
              </a:rPr>
              <a:t>t</a:t>
            </a:r>
            <a:r>
              <a:rPr sz="2400" spc="270" dirty="0">
                <a:solidFill>
                  <a:srgbClr val="765F54"/>
                </a:solidFill>
                <a:latin typeface="Arial"/>
                <a:cs typeface="Arial"/>
              </a:rPr>
              <a:t>h</a:t>
            </a:r>
            <a:r>
              <a:rPr sz="2400" dirty="0">
                <a:solidFill>
                  <a:srgbClr val="765F54"/>
                </a:solidFill>
                <a:latin typeface="Arial"/>
                <a:cs typeface="Arial"/>
              </a:rPr>
              <a:t>e</a:t>
            </a:r>
            <a:r>
              <a:rPr sz="240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-245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270" dirty="0">
                <a:solidFill>
                  <a:srgbClr val="765F54"/>
                </a:solidFill>
                <a:latin typeface="Arial"/>
                <a:cs typeface="Arial"/>
              </a:rPr>
              <a:t>n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a</a:t>
            </a:r>
            <a:r>
              <a:rPr sz="2400" spc="285" dirty="0">
                <a:solidFill>
                  <a:srgbClr val="765F54"/>
                </a:solidFill>
                <a:latin typeface="Arial"/>
                <a:cs typeface="Arial"/>
              </a:rPr>
              <a:t>t</a:t>
            </a:r>
            <a:r>
              <a:rPr sz="2400" spc="270" dirty="0">
                <a:solidFill>
                  <a:srgbClr val="765F54"/>
                </a:solidFill>
                <a:latin typeface="Arial"/>
                <a:cs typeface="Arial"/>
              </a:rPr>
              <a:t>u</a:t>
            </a:r>
            <a:r>
              <a:rPr sz="2400" spc="280" dirty="0">
                <a:solidFill>
                  <a:srgbClr val="765F54"/>
                </a:solidFill>
                <a:latin typeface="Arial"/>
                <a:cs typeface="Arial"/>
              </a:rPr>
              <a:t>r</a:t>
            </a:r>
            <a:r>
              <a:rPr sz="2400" dirty="0">
                <a:solidFill>
                  <a:srgbClr val="765F54"/>
                </a:solidFill>
                <a:latin typeface="Arial"/>
                <a:cs typeface="Arial"/>
              </a:rPr>
              <a:t>e</a:t>
            </a:r>
            <a:r>
              <a:rPr sz="240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-27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270" dirty="0">
                <a:solidFill>
                  <a:srgbClr val="765F54"/>
                </a:solidFill>
                <a:latin typeface="Arial"/>
                <a:cs typeface="Arial"/>
              </a:rPr>
              <a:t>o</a:t>
            </a:r>
            <a:r>
              <a:rPr sz="2400" spc="125" dirty="0">
                <a:solidFill>
                  <a:srgbClr val="765F54"/>
                </a:solidFill>
                <a:latin typeface="Arial"/>
                <a:cs typeface="Arial"/>
              </a:rPr>
              <a:t>f</a:t>
            </a:r>
            <a:r>
              <a:rPr sz="240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-25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285" dirty="0">
                <a:solidFill>
                  <a:srgbClr val="765F54"/>
                </a:solidFill>
                <a:latin typeface="Arial"/>
                <a:cs typeface="Arial"/>
              </a:rPr>
              <a:t>t</a:t>
            </a:r>
            <a:r>
              <a:rPr sz="2400" spc="270" dirty="0">
                <a:solidFill>
                  <a:srgbClr val="765F54"/>
                </a:solidFill>
                <a:latin typeface="Arial"/>
                <a:cs typeface="Arial"/>
              </a:rPr>
              <a:t>h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e</a:t>
            </a:r>
            <a:r>
              <a:rPr sz="2400" spc="290" dirty="0">
                <a:solidFill>
                  <a:srgbClr val="765F54"/>
                </a:solidFill>
                <a:latin typeface="Arial"/>
                <a:cs typeface="Arial"/>
              </a:rPr>
              <a:t>i</a:t>
            </a:r>
            <a:r>
              <a:rPr sz="2400" spc="125" dirty="0">
                <a:solidFill>
                  <a:srgbClr val="765F54"/>
                </a:solidFill>
                <a:latin typeface="Arial"/>
                <a:cs typeface="Arial"/>
              </a:rPr>
              <a:t>r</a:t>
            </a:r>
            <a:r>
              <a:rPr sz="240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-275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290" dirty="0">
                <a:solidFill>
                  <a:srgbClr val="765F54"/>
                </a:solidFill>
                <a:latin typeface="Arial"/>
                <a:cs typeface="Arial"/>
              </a:rPr>
              <a:t>i</a:t>
            </a:r>
            <a:r>
              <a:rPr sz="2400" spc="270" dirty="0">
                <a:solidFill>
                  <a:srgbClr val="765F54"/>
                </a:solidFill>
                <a:latin typeface="Arial"/>
                <a:cs typeface="Arial"/>
              </a:rPr>
              <a:t>n</a:t>
            </a:r>
            <a:r>
              <a:rPr sz="2400" spc="285" dirty="0">
                <a:solidFill>
                  <a:srgbClr val="765F54"/>
                </a:solidFill>
                <a:latin typeface="Arial"/>
                <a:cs typeface="Arial"/>
              </a:rPr>
              <a:t>t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e</a:t>
            </a:r>
            <a:r>
              <a:rPr sz="2400" spc="280" dirty="0">
                <a:solidFill>
                  <a:srgbClr val="765F54"/>
                </a:solidFill>
                <a:latin typeface="Arial"/>
                <a:cs typeface="Arial"/>
              </a:rPr>
              <a:t>r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e</a:t>
            </a:r>
            <a:r>
              <a:rPr sz="2400" spc="280" dirty="0">
                <a:solidFill>
                  <a:srgbClr val="765F54"/>
                </a:solidFill>
                <a:latin typeface="Arial"/>
                <a:cs typeface="Arial"/>
              </a:rPr>
              <a:t>s</a:t>
            </a:r>
            <a:r>
              <a:rPr sz="2400" spc="270" dirty="0">
                <a:solidFill>
                  <a:srgbClr val="765F54"/>
                </a:solidFill>
                <a:latin typeface="Arial"/>
                <a:cs typeface="Arial"/>
              </a:rPr>
              <a:t>t</a:t>
            </a:r>
            <a:r>
              <a:rPr sz="2400" dirty="0">
                <a:solidFill>
                  <a:srgbClr val="765F54"/>
                </a:solidFill>
                <a:latin typeface="Arial"/>
                <a:cs typeface="Arial"/>
              </a:rPr>
              <a:t>.</a:t>
            </a:r>
            <a:endParaRPr sz="24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02692" y="152400"/>
            <a:ext cx="11753215" cy="1346200"/>
          </a:xfrm>
          <a:prstGeom prst="rect">
            <a:avLst/>
          </a:prstGeom>
          <a:solidFill>
            <a:srgbClr val="765F54"/>
          </a:solidFill>
        </p:spPr>
        <p:txBody>
          <a:bodyPr vert="horz" wrap="square" lIns="0" tIns="0" rIns="0" bIns="0" rtlCol="0">
            <a:spAutoFit/>
          </a:bodyPr>
          <a:lstStyle/>
          <a:p>
            <a:pPr marL="3085465" marR="1416050" indent="-1654175">
              <a:lnSpc>
                <a:spcPct val="100000"/>
              </a:lnSpc>
              <a:tabLst>
                <a:tab pos="3301365" algn="l"/>
                <a:tab pos="4100195" algn="l"/>
                <a:tab pos="7031355" algn="l"/>
              </a:tabLst>
            </a:pPr>
            <a:r>
              <a:rPr sz="3200" spc="200" dirty="0">
                <a:solidFill>
                  <a:srgbClr val="FFFFFF"/>
                </a:solidFill>
                <a:latin typeface="Arial"/>
                <a:cs typeface="Arial"/>
              </a:rPr>
              <a:t>EFFE</a:t>
            </a:r>
            <a:r>
              <a:rPr sz="3200" spc="204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sz="3200" spc="204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sz="3200" spc="200" dirty="0">
                <a:solidFill>
                  <a:srgbClr val="FFFFFF"/>
                </a:solidFill>
                <a:latin typeface="Arial"/>
                <a:cs typeface="Arial"/>
              </a:rPr>
              <a:t>W</a:t>
            </a:r>
            <a:r>
              <a:rPr sz="3200" spc="204" dirty="0">
                <a:solidFill>
                  <a:srgbClr val="FFFFFF"/>
                </a:solidFill>
                <a:latin typeface="Arial"/>
                <a:cs typeface="Arial"/>
              </a:rPr>
              <a:t>HO</a:t>
            </a:r>
            <a:r>
              <a:rPr sz="3200" spc="37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3200" spc="200" dirty="0">
                <a:solidFill>
                  <a:srgbClr val="FFFFFF"/>
                </a:solidFill>
                <a:latin typeface="Arial"/>
                <a:cs typeface="Arial"/>
              </a:rPr>
              <a:t>ES</a:t>
            </a:r>
            <a:r>
              <a:rPr sz="3200" spc="35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3200" spc="36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sz="3200" spc="-54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204" dirty="0">
                <a:solidFill>
                  <a:srgbClr val="FFFFFF"/>
                </a:solidFill>
                <a:latin typeface="Arial"/>
                <a:cs typeface="Arial"/>
              </a:rPr>
              <a:t>(</a:t>
            </a:r>
            <a:r>
              <a:rPr sz="3200" spc="37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3200" spc="200" dirty="0">
                <a:solidFill>
                  <a:srgbClr val="FFFFFF"/>
                </a:solidFill>
                <a:latin typeface="Arial"/>
                <a:cs typeface="Arial"/>
              </a:rPr>
              <a:t>SSI</a:t>
            </a:r>
            <a:r>
              <a:rPr sz="3200" spc="204" dirty="0">
                <a:solidFill>
                  <a:srgbClr val="FFFFFF"/>
                </a:solidFill>
                <a:latin typeface="Arial"/>
                <a:cs typeface="Arial"/>
              </a:rPr>
              <a:t>G</a:t>
            </a:r>
            <a:r>
              <a:rPr sz="3200" spc="19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3200" spc="195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3200" spc="19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3200" spc="204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3200" spc="19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)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20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3200" spc="204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3200" spc="37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3200" spc="204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3200" spc="20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3200" spc="35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3200" spc="204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3200" spc="19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3200" spc="20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3200" spc="19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3200" spc="19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3200" spc="20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3200" spc="175" dirty="0">
                <a:solidFill>
                  <a:srgbClr val="FFFFFF"/>
                </a:solidFill>
                <a:latin typeface="Arial"/>
                <a:cs typeface="Arial"/>
              </a:rPr>
              <a:t>?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sz="3200" spc="204" dirty="0">
                <a:solidFill>
                  <a:srgbClr val="FFFFFF"/>
                </a:solidFill>
                <a:latin typeface="Arial"/>
                <a:cs typeface="Arial"/>
              </a:rPr>
              <a:t>(CO</a:t>
            </a:r>
            <a:r>
              <a:rPr sz="3200" spc="19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3200" spc="-16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3200" spc="200" dirty="0">
                <a:solidFill>
                  <a:srgbClr val="FFFFFF"/>
                </a:solidFill>
                <a:latin typeface="Arial"/>
                <a:cs typeface="Arial"/>
              </a:rPr>
              <a:t>.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)</a:t>
            </a:r>
            <a:endParaRPr sz="32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36804" y="5980426"/>
            <a:ext cx="3724649" cy="59054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32559" y="1802919"/>
            <a:ext cx="10862945" cy="31838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spc="550" dirty="0">
                <a:solidFill>
                  <a:srgbClr val="765F54"/>
                </a:solidFill>
                <a:latin typeface="Arial"/>
                <a:cs typeface="Arial"/>
              </a:rPr>
              <a:t>“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97</a:t>
            </a:r>
            <a:r>
              <a:rPr sz="2400" dirty="0">
                <a:solidFill>
                  <a:srgbClr val="765F54"/>
                </a:solidFill>
                <a:latin typeface="Arial"/>
                <a:cs typeface="Arial"/>
              </a:rPr>
              <a:t>3</a:t>
            </a:r>
            <a:r>
              <a:rPr sz="240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-245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130" dirty="0">
                <a:solidFill>
                  <a:srgbClr val="765F54"/>
                </a:solidFill>
                <a:latin typeface="Arial"/>
                <a:cs typeface="Arial"/>
              </a:rPr>
              <a:t>S</a:t>
            </a:r>
            <a:r>
              <a:rPr sz="2400" spc="275" dirty="0">
                <a:solidFill>
                  <a:srgbClr val="765F54"/>
                </a:solidFill>
                <a:latin typeface="Arial"/>
                <a:cs typeface="Arial"/>
              </a:rPr>
              <a:t>m</a:t>
            </a:r>
            <a:r>
              <a:rPr sz="2400" spc="290" dirty="0">
                <a:solidFill>
                  <a:srgbClr val="765F54"/>
                </a:solidFill>
                <a:latin typeface="Arial"/>
                <a:cs typeface="Arial"/>
              </a:rPr>
              <a:t>i</a:t>
            </a:r>
            <a:r>
              <a:rPr sz="2400" spc="285" dirty="0">
                <a:solidFill>
                  <a:srgbClr val="765F54"/>
                </a:solidFill>
                <a:latin typeface="Arial"/>
                <a:cs typeface="Arial"/>
              </a:rPr>
              <a:t>t</a:t>
            </a:r>
            <a:r>
              <a:rPr sz="2400" spc="120" dirty="0">
                <a:solidFill>
                  <a:srgbClr val="765F54"/>
                </a:solidFill>
                <a:latin typeface="Arial"/>
                <a:cs typeface="Arial"/>
              </a:rPr>
              <a:t>h</a:t>
            </a:r>
            <a:r>
              <a:rPr sz="240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-27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130" dirty="0">
                <a:solidFill>
                  <a:srgbClr val="765F54"/>
                </a:solidFill>
                <a:latin typeface="Arial"/>
                <a:cs typeface="Arial"/>
              </a:rPr>
              <a:t>S</a:t>
            </a:r>
            <a:r>
              <a:rPr sz="2400" spc="285" dirty="0">
                <a:solidFill>
                  <a:srgbClr val="765F54"/>
                </a:solidFill>
                <a:latin typeface="Arial"/>
                <a:cs typeface="Arial"/>
              </a:rPr>
              <a:t>t</a:t>
            </a:r>
            <a:r>
              <a:rPr sz="2400" spc="280" dirty="0">
                <a:solidFill>
                  <a:srgbClr val="765F54"/>
                </a:solidFill>
                <a:latin typeface="Arial"/>
                <a:cs typeface="Arial"/>
              </a:rPr>
              <a:t>r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ee</a:t>
            </a:r>
            <a:r>
              <a:rPr sz="2400" spc="125" dirty="0">
                <a:solidFill>
                  <a:srgbClr val="765F54"/>
                </a:solidFill>
                <a:latin typeface="Arial"/>
                <a:cs typeface="Arial"/>
              </a:rPr>
              <a:t>t</a:t>
            </a:r>
            <a:r>
              <a:rPr sz="240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-26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285" dirty="0">
                <a:solidFill>
                  <a:srgbClr val="765F54"/>
                </a:solidFill>
                <a:latin typeface="Arial"/>
                <a:cs typeface="Arial"/>
              </a:rPr>
              <a:t>f</a:t>
            </a:r>
            <a:r>
              <a:rPr sz="2400" spc="270" dirty="0">
                <a:solidFill>
                  <a:srgbClr val="765F54"/>
                </a:solidFill>
                <a:latin typeface="Arial"/>
                <a:cs typeface="Arial"/>
              </a:rPr>
              <a:t>o</a:t>
            </a:r>
            <a:r>
              <a:rPr sz="2400" spc="125" dirty="0">
                <a:solidFill>
                  <a:srgbClr val="765F54"/>
                </a:solidFill>
                <a:latin typeface="Arial"/>
                <a:cs typeface="Arial"/>
              </a:rPr>
              <a:t>r</a:t>
            </a:r>
            <a:r>
              <a:rPr sz="240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-25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130" dirty="0">
                <a:solidFill>
                  <a:srgbClr val="765F54"/>
                </a:solidFill>
                <a:latin typeface="Arial"/>
                <a:cs typeface="Arial"/>
              </a:rPr>
              <a:t>S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a</a:t>
            </a:r>
            <a:r>
              <a:rPr sz="2400" spc="290" dirty="0">
                <a:solidFill>
                  <a:srgbClr val="765F54"/>
                </a:solidFill>
                <a:latin typeface="Arial"/>
                <a:cs typeface="Arial"/>
              </a:rPr>
              <a:t>l</a:t>
            </a:r>
            <a:r>
              <a:rPr sz="2400" dirty="0">
                <a:solidFill>
                  <a:srgbClr val="765F54"/>
                </a:solidFill>
                <a:latin typeface="Arial"/>
                <a:cs typeface="Arial"/>
              </a:rPr>
              <a:t>e</a:t>
            </a:r>
            <a:r>
              <a:rPr sz="240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-25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765F54"/>
                </a:solidFill>
                <a:latin typeface="Arial"/>
                <a:cs typeface="Arial"/>
              </a:rPr>
              <a:t>-</a:t>
            </a:r>
            <a:r>
              <a:rPr sz="240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-24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$100,000</a:t>
            </a:r>
            <a:r>
              <a:rPr sz="2400" spc="395" dirty="0">
                <a:solidFill>
                  <a:srgbClr val="765F54"/>
                </a:solidFill>
                <a:latin typeface="Arial"/>
                <a:cs typeface="Arial"/>
              </a:rPr>
              <a:t>”</a:t>
            </a:r>
            <a:endParaRPr sz="240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  <a:spcBef>
                <a:spcPts val="575"/>
              </a:spcBef>
            </a:pPr>
            <a:r>
              <a:rPr sz="2400" spc="150" dirty="0">
                <a:solidFill>
                  <a:srgbClr val="FF0000"/>
                </a:solidFill>
                <a:latin typeface="Arial"/>
                <a:cs typeface="Arial"/>
              </a:rPr>
              <a:t>Con</a:t>
            </a:r>
            <a:r>
              <a:rPr sz="2400" spc="155" dirty="0">
                <a:solidFill>
                  <a:srgbClr val="FF0000"/>
                </a:solidFill>
                <a:latin typeface="Arial"/>
                <a:cs typeface="Arial"/>
              </a:rPr>
              <a:t>s</a:t>
            </a:r>
            <a:r>
              <a:rPr sz="2400" spc="150" dirty="0">
                <a:solidFill>
                  <a:srgbClr val="FF0000"/>
                </a:solidFill>
                <a:latin typeface="Arial"/>
                <a:cs typeface="Arial"/>
              </a:rPr>
              <a:t>titu</a:t>
            </a:r>
            <a:r>
              <a:rPr sz="2400" spc="130" dirty="0">
                <a:solidFill>
                  <a:srgbClr val="FF0000"/>
                </a:solidFill>
                <a:latin typeface="Arial"/>
                <a:cs typeface="Arial"/>
              </a:rPr>
              <a:t>t</a:t>
            </a:r>
            <a:r>
              <a:rPr sz="2400" spc="150" dirty="0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sz="2400" dirty="0">
                <a:solidFill>
                  <a:srgbClr val="FF0000"/>
                </a:solidFill>
                <a:latin typeface="Arial"/>
                <a:cs typeface="Arial"/>
              </a:rPr>
              <a:t>s</a:t>
            </a:r>
            <a:r>
              <a:rPr sz="240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spc="-28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spc="160" dirty="0">
                <a:solidFill>
                  <a:srgbClr val="FF0000"/>
                </a:solidFill>
                <a:latin typeface="Arial"/>
                <a:cs typeface="Arial"/>
              </a:rPr>
              <a:t>r</a:t>
            </a:r>
            <a:r>
              <a:rPr sz="2400" spc="150" dirty="0">
                <a:solidFill>
                  <a:srgbClr val="FF0000"/>
                </a:solidFill>
                <a:latin typeface="Arial"/>
                <a:cs typeface="Arial"/>
              </a:rPr>
              <a:t>ea</a:t>
            </a:r>
            <a:r>
              <a:rPr sz="2400" dirty="0">
                <a:solidFill>
                  <a:srgbClr val="FF0000"/>
                </a:solidFill>
                <a:latin typeface="Arial"/>
                <a:cs typeface="Arial"/>
              </a:rPr>
              <a:t>l</a:t>
            </a:r>
            <a:r>
              <a:rPr sz="240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spc="-25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spc="150" dirty="0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sz="2400" spc="155" dirty="0">
                <a:solidFill>
                  <a:srgbClr val="FF0000"/>
                </a:solidFill>
                <a:latin typeface="Arial"/>
                <a:cs typeface="Arial"/>
              </a:rPr>
              <a:t>s</a:t>
            </a:r>
            <a:r>
              <a:rPr sz="2400" spc="150" dirty="0">
                <a:solidFill>
                  <a:srgbClr val="FF0000"/>
                </a:solidFill>
                <a:latin typeface="Arial"/>
                <a:cs typeface="Arial"/>
              </a:rPr>
              <a:t>tat</a:t>
            </a:r>
            <a:r>
              <a:rPr sz="2400" dirty="0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sz="240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spc="-27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spc="150" dirty="0">
                <a:solidFill>
                  <a:srgbClr val="FF0000"/>
                </a:solidFill>
                <a:latin typeface="Arial"/>
                <a:cs typeface="Arial"/>
              </a:rPr>
              <a:t>b</a:t>
            </a:r>
            <a:r>
              <a:rPr sz="2400" spc="160" dirty="0">
                <a:solidFill>
                  <a:srgbClr val="FF0000"/>
                </a:solidFill>
                <a:latin typeface="Arial"/>
                <a:cs typeface="Arial"/>
              </a:rPr>
              <a:t>r</a:t>
            </a:r>
            <a:r>
              <a:rPr sz="2400" spc="150" dirty="0">
                <a:solidFill>
                  <a:srgbClr val="FF0000"/>
                </a:solidFill>
                <a:latin typeface="Arial"/>
                <a:cs typeface="Arial"/>
              </a:rPr>
              <a:t>o</a:t>
            </a:r>
            <a:r>
              <a:rPr sz="2400" spc="155" dirty="0">
                <a:solidFill>
                  <a:srgbClr val="FF0000"/>
                </a:solidFill>
                <a:latin typeface="Arial"/>
                <a:cs typeface="Arial"/>
              </a:rPr>
              <a:t>k</a:t>
            </a:r>
            <a:r>
              <a:rPr sz="2400" spc="150" dirty="0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sz="2400" spc="160" dirty="0">
                <a:solidFill>
                  <a:srgbClr val="FF0000"/>
                </a:solidFill>
                <a:latin typeface="Arial"/>
                <a:cs typeface="Arial"/>
              </a:rPr>
              <a:t>r</a:t>
            </a:r>
            <a:r>
              <a:rPr sz="2400" spc="150" dirty="0">
                <a:solidFill>
                  <a:srgbClr val="FF0000"/>
                </a:solidFill>
                <a:latin typeface="Arial"/>
                <a:cs typeface="Arial"/>
              </a:rPr>
              <a:t>ag</a:t>
            </a:r>
            <a:r>
              <a:rPr sz="2400" dirty="0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sz="240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spc="-27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spc="150" dirty="0">
                <a:solidFill>
                  <a:srgbClr val="FF0000"/>
                </a:solidFill>
                <a:latin typeface="Arial"/>
                <a:cs typeface="Arial"/>
              </a:rPr>
              <a:t>pe</a:t>
            </a:r>
            <a:r>
              <a:rPr sz="2400" dirty="0">
                <a:solidFill>
                  <a:srgbClr val="FF0000"/>
                </a:solidFill>
                <a:latin typeface="Arial"/>
                <a:cs typeface="Arial"/>
              </a:rPr>
              <a:t>r</a:t>
            </a:r>
            <a:r>
              <a:rPr sz="240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spc="-24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spc="150" dirty="0">
                <a:solidFill>
                  <a:srgbClr val="FF0000"/>
                </a:solidFill>
                <a:latin typeface="Arial"/>
                <a:cs typeface="Arial"/>
              </a:rPr>
              <a:t>th</a:t>
            </a:r>
            <a:r>
              <a:rPr sz="2400" dirty="0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sz="240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spc="-254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spc="140" dirty="0">
                <a:solidFill>
                  <a:srgbClr val="FF0000"/>
                </a:solidFill>
                <a:latin typeface="Arial"/>
                <a:cs typeface="Arial"/>
              </a:rPr>
              <a:t>O</a:t>
            </a:r>
            <a:r>
              <a:rPr sz="2400" spc="155" dirty="0">
                <a:solidFill>
                  <a:srgbClr val="FF0000"/>
                </a:solidFill>
                <a:latin typeface="Arial"/>
                <a:cs typeface="Arial"/>
              </a:rPr>
              <a:t>cc</a:t>
            </a:r>
            <a:r>
              <a:rPr sz="2400" spc="150" dirty="0">
                <a:solidFill>
                  <a:srgbClr val="FF0000"/>
                </a:solidFill>
                <a:latin typeface="Arial"/>
                <a:cs typeface="Arial"/>
              </a:rPr>
              <a:t>upation</a:t>
            </a:r>
            <a:r>
              <a:rPr sz="2400" dirty="0">
                <a:solidFill>
                  <a:srgbClr val="FF0000"/>
                </a:solidFill>
                <a:latin typeface="Arial"/>
                <a:cs typeface="Arial"/>
              </a:rPr>
              <a:t>s</a:t>
            </a:r>
            <a:r>
              <a:rPr sz="240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spc="-28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spc="150" dirty="0">
                <a:solidFill>
                  <a:srgbClr val="FF0000"/>
                </a:solidFill>
                <a:latin typeface="Arial"/>
                <a:cs typeface="Arial"/>
              </a:rPr>
              <a:t>Cod</a:t>
            </a:r>
            <a:r>
              <a:rPr sz="2400" dirty="0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sz="240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spc="-22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0000"/>
                </a:solidFill>
                <a:latin typeface="Arial"/>
                <a:cs typeface="Arial"/>
              </a:rPr>
              <a:t>–</a:t>
            </a:r>
            <a:r>
              <a:rPr sz="240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spc="-229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spc="140" dirty="0">
                <a:solidFill>
                  <a:srgbClr val="FF0000"/>
                </a:solidFill>
                <a:latin typeface="Arial"/>
                <a:cs typeface="Arial"/>
              </a:rPr>
              <a:t>O</a:t>
            </a:r>
            <a:r>
              <a:rPr sz="2400" spc="100" dirty="0">
                <a:solidFill>
                  <a:srgbClr val="FF0000"/>
                </a:solidFill>
                <a:latin typeface="Arial"/>
                <a:cs typeface="Arial"/>
              </a:rPr>
              <a:t>f</a:t>
            </a:r>
            <a:r>
              <a:rPr sz="2400" spc="130" dirty="0">
                <a:solidFill>
                  <a:srgbClr val="FF0000"/>
                </a:solidFill>
                <a:latin typeface="Arial"/>
                <a:cs typeface="Arial"/>
              </a:rPr>
              <a:t>f</a:t>
            </a:r>
            <a:r>
              <a:rPr sz="2400" spc="150" dirty="0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sz="2400" spc="145" dirty="0">
                <a:solidFill>
                  <a:srgbClr val="FF0000"/>
                </a:solidFill>
                <a:latin typeface="Arial"/>
                <a:cs typeface="Arial"/>
              </a:rPr>
              <a:t>r</a:t>
            </a:r>
            <a:r>
              <a:rPr sz="2400" spc="150" dirty="0">
                <a:solidFill>
                  <a:srgbClr val="FF0000"/>
                </a:solidFill>
                <a:latin typeface="Arial"/>
                <a:cs typeface="Arial"/>
              </a:rPr>
              <a:t>in</a:t>
            </a:r>
            <a:r>
              <a:rPr sz="2400" dirty="0">
                <a:solidFill>
                  <a:srgbClr val="FF0000"/>
                </a:solidFill>
                <a:latin typeface="Arial"/>
                <a:cs typeface="Arial"/>
              </a:rPr>
              <a:t>g</a:t>
            </a:r>
            <a:r>
              <a:rPr sz="240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spc="150" dirty="0">
                <a:solidFill>
                  <a:srgbClr val="FF0000"/>
                </a:solidFill>
                <a:latin typeface="Arial"/>
                <a:cs typeface="Arial"/>
              </a:rPr>
              <a:t>th</a:t>
            </a:r>
            <a:r>
              <a:rPr sz="2400" dirty="0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sz="240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spc="-254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spc="150" dirty="0">
                <a:solidFill>
                  <a:srgbClr val="FF0000"/>
                </a:solidFill>
                <a:latin typeface="Arial"/>
                <a:cs typeface="Arial"/>
              </a:rPr>
              <a:t>unde</a:t>
            </a:r>
            <a:r>
              <a:rPr sz="2400" spc="160" dirty="0">
                <a:solidFill>
                  <a:srgbClr val="FF0000"/>
                </a:solidFill>
                <a:latin typeface="Arial"/>
                <a:cs typeface="Arial"/>
              </a:rPr>
              <a:t>r</a:t>
            </a:r>
            <a:r>
              <a:rPr sz="2400" spc="150" dirty="0">
                <a:solidFill>
                  <a:srgbClr val="FF0000"/>
                </a:solidFill>
                <a:latin typeface="Arial"/>
                <a:cs typeface="Arial"/>
              </a:rPr>
              <a:t>l</a:t>
            </a:r>
            <a:r>
              <a:rPr sz="2400" spc="155" dirty="0">
                <a:solidFill>
                  <a:srgbClr val="FF0000"/>
                </a:solidFill>
                <a:latin typeface="Arial"/>
                <a:cs typeface="Arial"/>
              </a:rPr>
              <a:t>y</a:t>
            </a:r>
            <a:r>
              <a:rPr sz="2400" spc="150" dirty="0">
                <a:solidFill>
                  <a:srgbClr val="FF0000"/>
                </a:solidFill>
                <a:latin typeface="Arial"/>
                <a:cs typeface="Arial"/>
              </a:rPr>
              <a:t>in</a:t>
            </a:r>
            <a:r>
              <a:rPr sz="2400" dirty="0">
                <a:solidFill>
                  <a:srgbClr val="FF0000"/>
                </a:solidFill>
                <a:latin typeface="Arial"/>
                <a:cs typeface="Arial"/>
              </a:rPr>
              <a:t>g</a:t>
            </a:r>
            <a:r>
              <a:rPr sz="240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spc="-24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spc="160" dirty="0">
                <a:solidFill>
                  <a:srgbClr val="FF0000"/>
                </a:solidFill>
                <a:latin typeface="Arial"/>
                <a:cs typeface="Arial"/>
              </a:rPr>
              <a:t>r</a:t>
            </a:r>
            <a:r>
              <a:rPr sz="2400" spc="150" dirty="0">
                <a:solidFill>
                  <a:srgbClr val="FF0000"/>
                </a:solidFill>
                <a:latin typeface="Arial"/>
                <a:cs typeface="Arial"/>
              </a:rPr>
              <a:t>ea</a:t>
            </a:r>
            <a:r>
              <a:rPr sz="2400" dirty="0">
                <a:solidFill>
                  <a:srgbClr val="FF0000"/>
                </a:solidFill>
                <a:latin typeface="Arial"/>
                <a:cs typeface="Arial"/>
              </a:rPr>
              <a:t>l</a:t>
            </a:r>
            <a:r>
              <a:rPr sz="240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spc="-25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spc="150" dirty="0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sz="2400" spc="155" dirty="0">
                <a:solidFill>
                  <a:srgbClr val="FF0000"/>
                </a:solidFill>
                <a:latin typeface="Arial"/>
                <a:cs typeface="Arial"/>
              </a:rPr>
              <a:t>s</a:t>
            </a:r>
            <a:r>
              <a:rPr sz="2400" spc="150" dirty="0">
                <a:solidFill>
                  <a:srgbClr val="FF0000"/>
                </a:solidFill>
                <a:latin typeface="Arial"/>
                <a:cs typeface="Arial"/>
              </a:rPr>
              <a:t>tat</a:t>
            </a:r>
            <a:r>
              <a:rPr sz="2400" dirty="0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sz="240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spc="-27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spc="150" dirty="0">
                <a:solidFill>
                  <a:srgbClr val="FF0000"/>
                </a:solidFill>
                <a:latin typeface="Arial"/>
                <a:cs typeface="Arial"/>
              </a:rPr>
              <a:t>fo</a:t>
            </a:r>
            <a:r>
              <a:rPr sz="2400" dirty="0">
                <a:solidFill>
                  <a:srgbClr val="FF0000"/>
                </a:solidFill>
                <a:latin typeface="Arial"/>
                <a:cs typeface="Arial"/>
              </a:rPr>
              <a:t>r</a:t>
            </a:r>
            <a:r>
              <a:rPr sz="240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spc="-26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spc="155" dirty="0">
                <a:solidFill>
                  <a:srgbClr val="FF0000"/>
                </a:solidFill>
                <a:latin typeface="Arial"/>
                <a:cs typeface="Arial"/>
              </a:rPr>
              <a:t>s</a:t>
            </a:r>
            <a:r>
              <a:rPr sz="2400" spc="150" dirty="0">
                <a:solidFill>
                  <a:srgbClr val="FF0000"/>
                </a:solidFill>
                <a:latin typeface="Arial"/>
                <a:cs typeface="Arial"/>
              </a:rPr>
              <a:t>ale</a:t>
            </a:r>
            <a:r>
              <a:rPr sz="2400" spc="-10" dirty="0">
                <a:solidFill>
                  <a:srgbClr val="FF0000"/>
                </a:solidFill>
                <a:latin typeface="Arial"/>
                <a:cs typeface="Arial"/>
              </a:rPr>
              <a:t>.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9"/>
              </a:spcBef>
            </a:pPr>
            <a:endParaRPr sz="3500">
              <a:latin typeface="Times New Roman"/>
              <a:cs typeface="Times New Roman"/>
            </a:endParaRPr>
          </a:p>
          <a:p>
            <a:pPr marL="12700" marR="148590">
              <a:lnSpc>
                <a:spcPct val="100000"/>
              </a:lnSpc>
              <a:tabLst>
                <a:tab pos="8787765" algn="l"/>
              </a:tabLst>
            </a:pPr>
            <a:r>
              <a:rPr sz="2400" spc="550" dirty="0">
                <a:solidFill>
                  <a:srgbClr val="765F54"/>
                </a:solidFill>
                <a:latin typeface="Arial"/>
                <a:cs typeface="Arial"/>
              </a:rPr>
              <a:t>“</a:t>
            </a:r>
            <a:r>
              <a:rPr sz="2400" spc="275" dirty="0">
                <a:solidFill>
                  <a:srgbClr val="765F54"/>
                </a:solidFill>
                <a:latin typeface="Arial"/>
                <a:cs typeface="Arial"/>
              </a:rPr>
              <a:t>A</a:t>
            </a:r>
            <a:r>
              <a:rPr sz="2400" spc="280" dirty="0">
                <a:solidFill>
                  <a:srgbClr val="765F54"/>
                </a:solidFill>
                <a:latin typeface="Arial"/>
                <a:cs typeface="Arial"/>
              </a:rPr>
              <a:t>ss</a:t>
            </a:r>
            <a:r>
              <a:rPr sz="2400" spc="290" dirty="0">
                <a:solidFill>
                  <a:srgbClr val="765F54"/>
                </a:solidFill>
                <a:latin typeface="Arial"/>
                <a:cs typeface="Arial"/>
              </a:rPr>
              <a:t>i</a:t>
            </a:r>
            <a:r>
              <a:rPr sz="2400" spc="270" dirty="0">
                <a:solidFill>
                  <a:srgbClr val="765F54"/>
                </a:solidFill>
                <a:latin typeface="Arial"/>
                <a:cs typeface="Arial"/>
              </a:rPr>
              <a:t>gn</a:t>
            </a:r>
            <a:r>
              <a:rPr sz="2400" spc="275" dirty="0">
                <a:solidFill>
                  <a:srgbClr val="765F54"/>
                </a:solidFill>
                <a:latin typeface="Arial"/>
                <a:cs typeface="Arial"/>
              </a:rPr>
              <a:t>m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e</a:t>
            </a:r>
            <a:r>
              <a:rPr sz="2400" spc="254" dirty="0">
                <a:solidFill>
                  <a:srgbClr val="765F54"/>
                </a:solidFill>
                <a:latin typeface="Arial"/>
                <a:cs typeface="Arial"/>
              </a:rPr>
              <a:t>n</a:t>
            </a:r>
            <a:r>
              <a:rPr sz="2400" spc="125" dirty="0">
                <a:solidFill>
                  <a:srgbClr val="765F54"/>
                </a:solidFill>
                <a:latin typeface="Arial"/>
                <a:cs typeface="Arial"/>
              </a:rPr>
              <a:t>t</a:t>
            </a:r>
            <a:r>
              <a:rPr sz="240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-275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280" dirty="0">
                <a:solidFill>
                  <a:srgbClr val="765F54"/>
                </a:solidFill>
                <a:latin typeface="Arial"/>
                <a:cs typeface="Arial"/>
              </a:rPr>
              <a:t>c</a:t>
            </a:r>
            <a:r>
              <a:rPr sz="2400" spc="270" dirty="0">
                <a:solidFill>
                  <a:srgbClr val="765F54"/>
                </a:solidFill>
                <a:latin typeface="Arial"/>
                <a:cs typeface="Arial"/>
              </a:rPr>
              <a:t>on</a:t>
            </a:r>
            <a:r>
              <a:rPr sz="2400" spc="285" dirty="0">
                <a:solidFill>
                  <a:srgbClr val="765F54"/>
                </a:solidFill>
                <a:latin typeface="Arial"/>
                <a:cs typeface="Arial"/>
              </a:rPr>
              <a:t>t</a:t>
            </a:r>
            <a:r>
              <a:rPr sz="2400" spc="280" dirty="0">
                <a:solidFill>
                  <a:srgbClr val="765F54"/>
                </a:solidFill>
                <a:latin typeface="Arial"/>
                <a:cs typeface="Arial"/>
              </a:rPr>
              <a:t>r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a</a:t>
            </a:r>
            <a:r>
              <a:rPr sz="2400" spc="280" dirty="0">
                <a:solidFill>
                  <a:srgbClr val="765F54"/>
                </a:solidFill>
                <a:latin typeface="Arial"/>
                <a:cs typeface="Arial"/>
              </a:rPr>
              <a:t>c</a:t>
            </a:r>
            <a:r>
              <a:rPr sz="2400" spc="125" dirty="0">
                <a:solidFill>
                  <a:srgbClr val="765F54"/>
                </a:solidFill>
                <a:latin typeface="Arial"/>
                <a:cs typeface="Arial"/>
              </a:rPr>
              <a:t>t</a:t>
            </a:r>
            <a:r>
              <a:rPr sz="240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-275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285" dirty="0">
                <a:solidFill>
                  <a:srgbClr val="765F54"/>
                </a:solidFill>
                <a:latin typeface="Arial"/>
                <a:cs typeface="Arial"/>
              </a:rPr>
              <a:t>f</a:t>
            </a:r>
            <a:r>
              <a:rPr sz="2400" spc="270" dirty="0">
                <a:solidFill>
                  <a:srgbClr val="765F54"/>
                </a:solidFill>
                <a:latin typeface="Arial"/>
                <a:cs typeface="Arial"/>
              </a:rPr>
              <a:t>o</a:t>
            </a:r>
            <a:r>
              <a:rPr sz="2400" spc="125" dirty="0">
                <a:solidFill>
                  <a:srgbClr val="765F54"/>
                </a:solidFill>
                <a:latin typeface="Arial"/>
                <a:cs typeface="Arial"/>
              </a:rPr>
              <a:t>r</a:t>
            </a:r>
            <a:r>
              <a:rPr sz="240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-25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280" dirty="0">
                <a:solidFill>
                  <a:srgbClr val="765F54"/>
                </a:solidFill>
                <a:latin typeface="Arial"/>
                <a:cs typeface="Arial"/>
              </a:rPr>
              <a:t>r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ea</a:t>
            </a:r>
            <a:r>
              <a:rPr sz="2400" spc="130" dirty="0">
                <a:solidFill>
                  <a:srgbClr val="765F54"/>
                </a:solidFill>
                <a:latin typeface="Arial"/>
                <a:cs typeface="Arial"/>
              </a:rPr>
              <a:t>l</a:t>
            </a:r>
            <a:r>
              <a:rPr sz="240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-25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270" dirty="0">
                <a:solidFill>
                  <a:srgbClr val="765F54"/>
                </a:solidFill>
                <a:latin typeface="Arial"/>
                <a:cs typeface="Arial"/>
              </a:rPr>
              <a:t>p</a:t>
            </a:r>
            <a:r>
              <a:rPr sz="2400" spc="280" dirty="0">
                <a:solidFill>
                  <a:srgbClr val="765F54"/>
                </a:solidFill>
                <a:latin typeface="Arial"/>
                <a:cs typeface="Arial"/>
              </a:rPr>
              <a:t>r</a:t>
            </a:r>
            <a:r>
              <a:rPr sz="2400" spc="270" dirty="0">
                <a:solidFill>
                  <a:srgbClr val="765F54"/>
                </a:solidFill>
                <a:latin typeface="Arial"/>
                <a:cs typeface="Arial"/>
              </a:rPr>
              <a:t>op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e</a:t>
            </a:r>
            <a:r>
              <a:rPr sz="2400" spc="280" dirty="0">
                <a:solidFill>
                  <a:srgbClr val="765F54"/>
                </a:solidFill>
                <a:latin typeface="Arial"/>
                <a:cs typeface="Arial"/>
              </a:rPr>
              <a:t>r</a:t>
            </a:r>
            <a:r>
              <a:rPr sz="2400" spc="285" dirty="0">
                <a:solidFill>
                  <a:srgbClr val="765F54"/>
                </a:solidFill>
                <a:latin typeface="Arial"/>
                <a:cs typeface="Arial"/>
              </a:rPr>
              <a:t>t</a:t>
            </a:r>
            <a:r>
              <a:rPr sz="2400" spc="130" dirty="0">
                <a:solidFill>
                  <a:srgbClr val="765F54"/>
                </a:solidFill>
                <a:latin typeface="Arial"/>
                <a:cs typeface="Arial"/>
              </a:rPr>
              <a:t>y</a:t>
            </a:r>
            <a:r>
              <a:rPr sz="240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-28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a</a:t>
            </a:r>
            <a:r>
              <a:rPr sz="2400" spc="125" dirty="0">
                <a:solidFill>
                  <a:srgbClr val="765F54"/>
                </a:solidFill>
                <a:latin typeface="Arial"/>
                <a:cs typeface="Arial"/>
              </a:rPr>
              <a:t>t</a:t>
            </a:r>
            <a:r>
              <a:rPr sz="240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-24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97</a:t>
            </a:r>
            <a:r>
              <a:rPr sz="2400" dirty="0">
                <a:solidFill>
                  <a:srgbClr val="765F54"/>
                </a:solidFill>
                <a:latin typeface="Arial"/>
                <a:cs typeface="Arial"/>
              </a:rPr>
              <a:t>3</a:t>
            </a:r>
            <a:r>
              <a:rPr sz="240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-235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130" dirty="0">
                <a:solidFill>
                  <a:srgbClr val="765F54"/>
                </a:solidFill>
                <a:latin typeface="Arial"/>
                <a:cs typeface="Arial"/>
              </a:rPr>
              <a:t>S</a:t>
            </a:r>
            <a:r>
              <a:rPr sz="2400" spc="275" dirty="0">
                <a:solidFill>
                  <a:srgbClr val="765F54"/>
                </a:solidFill>
                <a:latin typeface="Arial"/>
                <a:cs typeface="Arial"/>
              </a:rPr>
              <a:t>m</a:t>
            </a:r>
            <a:r>
              <a:rPr sz="2400" spc="290" dirty="0">
                <a:solidFill>
                  <a:srgbClr val="765F54"/>
                </a:solidFill>
                <a:latin typeface="Arial"/>
                <a:cs typeface="Arial"/>
              </a:rPr>
              <a:t>i</a:t>
            </a:r>
            <a:r>
              <a:rPr sz="2400" spc="285" dirty="0">
                <a:solidFill>
                  <a:srgbClr val="765F54"/>
                </a:solidFill>
                <a:latin typeface="Arial"/>
                <a:cs typeface="Arial"/>
              </a:rPr>
              <a:t>t</a:t>
            </a:r>
            <a:r>
              <a:rPr sz="2400" spc="254" dirty="0">
                <a:solidFill>
                  <a:srgbClr val="765F54"/>
                </a:solidFill>
                <a:latin typeface="Arial"/>
                <a:cs typeface="Arial"/>
              </a:rPr>
              <a:t>h</a:t>
            </a:r>
            <a:r>
              <a:rPr sz="2400" spc="-10" dirty="0">
                <a:solidFill>
                  <a:srgbClr val="765F54"/>
                </a:solidFill>
                <a:latin typeface="Arial"/>
                <a:cs typeface="Arial"/>
              </a:rPr>
              <a:t>.</a:t>
            </a:r>
            <a:r>
              <a:rPr sz="2400" dirty="0">
                <a:solidFill>
                  <a:srgbClr val="765F54"/>
                </a:solidFill>
                <a:latin typeface="Times New Roman"/>
                <a:cs typeface="Times New Roman"/>
              </a:rPr>
              <a:t>	</a:t>
            </a:r>
            <a:r>
              <a:rPr sz="2400" spc="275" dirty="0">
                <a:solidFill>
                  <a:srgbClr val="765F54"/>
                </a:solidFill>
                <a:latin typeface="Arial"/>
                <a:cs typeface="Arial"/>
              </a:rPr>
              <a:t>A</a:t>
            </a:r>
            <a:r>
              <a:rPr sz="2400" spc="280" dirty="0">
                <a:solidFill>
                  <a:srgbClr val="765F54"/>
                </a:solidFill>
                <a:latin typeface="Arial"/>
                <a:cs typeface="Arial"/>
              </a:rPr>
              <a:t>ss</a:t>
            </a:r>
            <a:r>
              <a:rPr sz="2400" spc="290" dirty="0">
                <a:solidFill>
                  <a:srgbClr val="765F54"/>
                </a:solidFill>
                <a:latin typeface="Arial"/>
                <a:cs typeface="Arial"/>
              </a:rPr>
              <a:t>i</a:t>
            </a:r>
            <a:r>
              <a:rPr sz="2400" spc="254" dirty="0">
                <a:solidFill>
                  <a:srgbClr val="765F54"/>
                </a:solidFill>
                <a:latin typeface="Arial"/>
                <a:cs typeface="Arial"/>
              </a:rPr>
              <a:t>g</a:t>
            </a:r>
            <a:r>
              <a:rPr sz="2400" spc="270" dirty="0">
                <a:solidFill>
                  <a:srgbClr val="765F54"/>
                </a:solidFill>
                <a:latin typeface="Arial"/>
                <a:cs typeface="Arial"/>
              </a:rPr>
              <a:t>n</a:t>
            </a:r>
            <a:r>
              <a:rPr sz="2400" spc="260" dirty="0">
                <a:solidFill>
                  <a:srgbClr val="765F54"/>
                </a:solidFill>
                <a:latin typeface="Arial"/>
                <a:cs typeface="Arial"/>
              </a:rPr>
              <a:t>m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e</a:t>
            </a:r>
            <a:r>
              <a:rPr sz="2400" spc="270" dirty="0">
                <a:solidFill>
                  <a:srgbClr val="765F54"/>
                </a:solidFill>
                <a:latin typeface="Arial"/>
                <a:cs typeface="Arial"/>
              </a:rPr>
              <a:t>n</a:t>
            </a:r>
            <a:r>
              <a:rPr sz="2400" spc="125" dirty="0">
                <a:solidFill>
                  <a:srgbClr val="765F54"/>
                </a:solidFill>
                <a:latin typeface="Arial"/>
                <a:cs typeface="Arial"/>
              </a:rPr>
              <a:t>t</a:t>
            </a:r>
            <a:r>
              <a:rPr sz="2400" spc="11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285" dirty="0">
                <a:solidFill>
                  <a:srgbClr val="765F54"/>
                </a:solidFill>
                <a:latin typeface="Arial"/>
                <a:cs typeface="Arial"/>
              </a:rPr>
              <a:t>f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e</a:t>
            </a:r>
            <a:r>
              <a:rPr sz="2400" dirty="0">
                <a:solidFill>
                  <a:srgbClr val="765F54"/>
                </a:solidFill>
                <a:latin typeface="Arial"/>
                <a:cs typeface="Arial"/>
              </a:rPr>
              <a:t>e</a:t>
            </a:r>
            <a:r>
              <a:rPr sz="240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-245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270" dirty="0">
                <a:solidFill>
                  <a:srgbClr val="765F54"/>
                </a:solidFill>
                <a:latin typeface="Arial"/>
                <a:cs typeface="Arial"/>
              </a:rPr>
              <a:t>o</a:t>
            </a:r>
            <a:r>
              <a:rPr sz="2400" spc="125" dirty="0">
                <a:solidFill>
                  <a:srgbClr val="765F54"/>
                </a:solidFill>
                <a:latin typeface="Arial"/>
                <a:cs typeface="Arial"/>
              </a:rPr>
              <a:t>f</a:t>
            </a:r>
            <a:r>
              <a:rPr sz="240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-25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$10,00</a:t>
            </a:r>
            <a:r>
              <a:rPr sz="2400" dirty="0">
                <a:solidFill>
                  <a:srgbClr val="765F54"/>
                </a:solidFill>
                <a:latin typeface="Arial"/>
                <a:cs typeface="Arial"/>
              </a:rPr>
              <a:t>0</a:t>
            </a:r>
            <a:r>
              <a:rPr sz="240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-254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270" dirty="0">
                <a:solidFill>
                  <a:srgbClr val="765F54"/>
                </a:solidFill>
                <a:latin typeface="Arial"/>
                <a:cs typeface="Arial"/>
              </a:rPr>
              <a:t>p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a</a:t>
            </a:r>
            <a:r>
              <a:rPr sz="2400" spc="254" dirty="0">
                <a:solidFill>
                  <a:srgbClr val="765F54"/>
                </a:solidFill>
                <a:latin typeface="Arial"/>
                <a:cs typeface="Arial"/>
              </a:rPr>
              <a:t>y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a</a:t>
            </a:r>
            <a:r>
              <a:rPr sz="2400" spc="270" dirty="0">
                <a:solidFill>
                  <a:srgbClr val="765F54"/>
                </a:solidFill>
                <a:latin typeface="Arial"/>
                <a:cs typeface="Arial"/>
              </a:rPr>
              <a:t>b</a:t>
            </a:r>
            <a:r>
              <a:rPr sz="2400" spc="290" dirty="0">
                <a:solidFill>
                  <a:srgbClr val="765F54"/>
                </a:solidFill>
                <a:latin typeface="Arial"/>
                <a:cs typeface="Arial"/>
              </a:rPr>
              <a:t>l</a:t>
            </a:r>
            <a:r>
              <a:rPr sz="2400" dirty="0">
                <a:solidFill>
                  <a:srgbClr val="765F54"/>
                </a:solidFill>
                <a:latin typeface="Arial"/>
                <a:cs typeface="Arial"/>
              </a:rPr>
              <a:t>e</a:t>
            </a:r>
            <a:r>
              <a:rPr sz="240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-245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285" dirty="0">
                <a:solidFill>
                  <a:srgbClr val="765F54"/>
                </a:solidFill>
                <a:latin typeface="Arial"/>
                <a:cs typeface="Arial"/>
              </a:rPr>
              <a:t>t</a:t>
            </a:r>
            <a:r>
              <a:rPr sz="2400" spc="120" dirty="0">
                <a:solidFill>
                  <a:srgbClr val="765F54"/>
                </a:solidFill>
                <a:latin typeface="Arial"/>
                <a:cs typeface="Arial"/>
              </a:rPr>
              <a:t>o</a:t>
            </a:r>
            <a:r>
              <a:rPr sz="240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-254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130" dirty="0">
                <a:solidFill>
                  <a:srgbClr val="765F54"/>
                </a:solidFill>
                <a:latin typeface="Arial"/>
                <a:cs typeface="Arial"/>
              </a:rPr>
              <a:t>XY</a:t>
            </a:r>
            <a:r>
              <a:rPr sz="2400" spc="-15" dirty="0">
                <a:solidFill>
                  <a:srgbClr val="765F54"/>
                </a:solidFill>
                <a:latin typeface="Arial"/>
                <a:cs typeface="Arial"/>
              </a:rPr>
              <a:t>Z</a:t>
            </a:r>
            <a:r>
              <a:rPr sz="240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-245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130" dirty="0">
                <a:solidFill>
                  <a:srgbClr val="765F54"/>
                </a:solidFill>
                <a:latin typeface="Arial"/>
                <a:cs typeface="Arial"/>
              </a:rPr>
              <a:t>W</a:t>
            </a:r>
            <a:r>
              <a:rPr sz="2400" spc="270" dirty="0">
                <a:solidFill>
                  <a:srgbClr val="765F54"/>
                </a:solidFill>
                <a:latin typeface="Arial"/>
                <a:cs typeface="Arial"/>
              </a:rPr>
              <a:t>ho</a:t>
            </a:r>
            <a:r>
              <a:rPr sz="2400" spc="290" dirty="0">
                <a:solidFill>
                  <a:srgbClr val="765F54"/>
                </a:solidFill>
                <a:latin typeface="Arial"/>
                <a:cs typeface="Arial"/>
              </a:rPr>
              <a:t>l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e</a:t>
            </a:r>
            <a:r>
              <a:rPr sz="2400" spc="280" dirty="0">
                <a:solidFill>
                  <a:srgbClr val="765F54"/>
                </a:solidFill>
                <a:latin typeface="Arial"/>
                <a:cs typeface="Arial"/>
              </a:rPr>
              <a:t>s</a:t>
            </a:r>
            <a:r>
              <a:rPr sz="2400" spc="140" dirty="0">
                <a:solidFill>
                  <a:srgbClr val="765F54"/>
                </a:solidFill>
                <a:latin typeface="Arial"/>
                <a:cs typeface="Arial"/>
              </a:rPr>
              <a:t>a</a:t>
            </a:r>
            <a:r>
              <a:rPr sz="2400" spc="275" dirty="0">
                <a:solidFill>
                  <a:srgbClr val="765F54"/>
                </a:solidFill>
                <a:latin typeface="Arial"/>
                <a:cs typeface="Arial"/>
              </a:rPr>
              <a:t>l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e</a:t>
            </a:r>
            <a:r>
              <a:rPr sz="2400" spc="280" dirty="0">
                <a:solidFill>
                  <a:srgbClr val="765F54"/>
                </a:solidFill>
                <a:latin typeface="Arial"/>
                <a:cs typeface="Arial"/>
              </a:rPr>
              <a:t>r</a:t>
            </a:r>
            <a:r>
              <a:rPr sz="2400" spc="395" dirty="0">
                <a:solidFill>
                  <a:srgbClr val="765F54"/>
                </a:solidFill>
                <a:latin typeface="Arial"/>
                <a:cs typeface="Arial"/>
              </a:rPr>
              <a:t>”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75"/>
              </a:spcBef>
            </a:pPr>
            <a:r>
              <a:rPr sz="2400" spc="145" dirty="0">
                <a:solidFill>
                  <a:srgbClr val="FF0000"/>
                </a:solidFill>
                <a:latin typeface="Arial"/>
                <a:cs typeface="Arial"/>
              </a:rPr>
              <a:t>S</a:t>
            </a:r>
            <a:r>
              <a:rPr sz="2400" spc="150" dirty="0">
                <a:solidFill>
                  <a:srgbClr val="FF0000"/>
                </a:solidFill>
                <a:latin typeface="Arial"/>
                <a:cs typeface="Arial"/>
              </a:rPr>
              <a:t>houl</a:t>
            </a:r>
            <a:r>
              <a:rPr sz="2400" dirty="0">
                <a:solidFill>
                  <a:srgbClr val="FF0000"/>
                </a:solidFill>
                <a:latin typeface="Arial"/>
                <a:cs typeface="Arial"/>
              </a:rPr>
              <a:t>d</a:t>
            </a:r>
            <a:r>
              <a:rPr sz="240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spc="-23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spc="150" dirty="0">
                <a:solidFill>
                  <a:srgbClr val="FF0000"/>
                </a:solidFill>
                <a:latin typeface="Arial"/>
                <a:cs typeface="Arial"/>
              </a:rPr>
              <a:t>co</a:t>
            </a:r>
            <a:r>
              <a:rPr sz="2400" spc="155" dirty="0">
                <a:solidFill>
                  <a:srgbClr val="FF0000"/>
                </a:solidFill>
                <a:latin typeface="Arial"/>
                <a:cs typeface="Arial"/>
              </a:rPr>
              <a:t>m</a:t>
            </a:r>
            <a:r>
              <a:rPr sz="2400" spc="150" dirty="0">
                <a:solidFill>
                  <a:srgbClr val="FF0000"/>
                </a:solidFill>
                <a:latin typeface="Arial"/>
                <a:cs typeface="Arial"/>
              </a:rPr>
              <a:t>pl</a:t>
            </a:r>
            <a:r>
              <a:rPr sz="2400" dirty="0">
                <a:solidFill>
                  <a:srgbClr val="FF0000"/>
                </a:solidFill>
                <a:latin typeface="Arial"/>
                <a:cs typeface="Arial"/>
              </a:rPr>
              <a:t>y</a:t>
            </a:r>
            <a:r>
              <a:rPr sz="240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spc="-254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spc="145" dirty="0">
                <a:solidFill>
                  <a:srgbClr val="FF0000"/>
                </a:solidFill>
                <a:latin typeface="Arial"/>
                <a:cs typeface="Arial"/>
              </a:rPr>
              <a:t>w</a:t>
            </a:r>
            <a:r>
              <a:rPr sz="2400" spc="150" dirty="0">
                <a:solidFill>
                  <a:srgbClr val="FF0000"/>
                </a:solidFill>
                <a:latin typeface="Arial"/>
                <a:cs typeface="Arial"/>
              </a:rPr>
              <a:t>i</a:t>
            </a:r>
            <a:r>
              <a:rPr sz="2400" spc="160" dirty="0">
                <a:solidFill>
                  <a:srgbClr val="FF0000"/>
                </a:solidFill>
                <a:latin typeface="Arial"/>
                <a:cs typeface="Arial"/>
              </a:rPr>
              <a:t>t</a:t>
            </a:r>
            <a:r>
              <a:rPr sz="2400" dirty="0">
                <a:solidFill>
                  <a:srgbClr val="FF0000"/>
                </a:solidFill>
                <a:latin typeface="Arial"/>
                <a:cs typeface="Arial"/>
              </a:rPr>
              <a:t>h</a:t>
            </a:r>
            <a:r>
              <a:rPr sz="240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spc="-24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spc="160" dirty="0">
                <a:solidFill>
                  <a:srgbClr val="FF0000"/>
                </a:solidFill>
                <a:latin typeface="Arial"/>
                <a:cs typeface="Arial"/>
              </a:rPr>
              <a:t>t</a:t>
            </a:r>
            <a:r>
              <a:rPr sz="2400" spc="150" dirty="0">
                <a:solidFill>
                  <a:srgbClr val="FF0000"/>
                </a:solidFill>
                <a:latin typeface="Arial"/>
                <a:cs typeface="Arial"/>
              </a:rPr>
              <a:t>h</a:t>
            </a:r>
            <a:r>
              <a:rPr sz="2400" dirty="0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sz="240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spc="-26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spc="150" dirty="0">
                <a:solidFill>
                  <a:srgbClr val="FF0000"/>
                </a:solidFill>
                <a:latin typeface="Arial"/>
                <a:cs typeface="Arial"/>
              </a:rPr>
              <a:t>ne</a:t>
            </a:r>
            <a:r>
              <a:rPr sz="2400" dirty="0">
                <a:solidFill>
                  <a:srgbClr val="FF0000"/>
                </a:solidFill>
                <a:latin typeface="Arial"/>
                <a:cs typeface="Arial"/>
              </a:rPr>
              <a:t>w</a:t>
            </a:r>
            <a:r>
              <a:rPr sz="240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spc="-23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spc="145" dirty="0">
                <a:solidFill>
                  <a:srgbClr val="FF0000"/>
                </a:solidFill>
                <a:latin typeface="Arial"/>
                <a:cs typeface="Arial"/>
              </a:rPr>
              <a:t>P</a:t>
            </a:r>
            <a:r>
              <a:rPr sz="2400" spc="160" dirty="0">
                <a:solidFill>
                  <a:srgbClr val="FF0000"/>
                </a:solidFill>
                <a:latin typeface="Arial"/>
                <a:cs typeface="Arial"/>
              </a:rPr>
              <a:t>r</a:t>
            </a:r>
            <a:r>
              <a:rPr sz="2400" spc="150" dirty="0">
                <a:solidFill>
                  <a:srgbClr val="FF0000"/>
                </a:solidFill>
                <a:latin typeface="Arial"/>
                <a:cs typeface="Arial"/>
              </a:rPr>
              <a:t>ope</a:t>
            </a:r>
            <a:r>
              <a:rPr sz="2400" spc="160" dirty="0">
                <a:solidFill>
                  <a:srgbClr val="FF0000"/>
                </a:solidFill>
                <a:latin typeface="Arial"/>
                <a:cs typeface="Arial"/>
              </a:rPr>
              <a:t>rt</a:t>
            </a:r>
            <a:r>
              <a:rPr sz="2400" dirty="0">
                <a:solidFill>
                  <a:srgbClr val="FF0000"/>
                </a:solidFill>
                <a:latin typeface="Arial"/>
                <a:cs typeface="Arial"/>
              </a:rPr>
              <a:t>y</a:t>
            </a:r>
            <a:r>
              <a:rPr sz="240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spc="-28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spc="145" dirty="0">
                <a:solidFill>
                  <a:srgbClr val="FF0000"/>
                </a:solidFill>
                <a:latin typeface="Arial"/>
                <a:cs typeface="Arial"/>
              </a:rPr>
              <a:t>C</a:t>
            </a:r>
            <a:r>
              <a:rPr sz="2400" spc="150" dirty="0">
                <a:solidFill>
                  <a:srgbClr val="FF0000"/>
                </a:solidFill>
                <a:latin typeface="Arial"/>
                <a:cs typeface="Arial"/>
              </a:rPr>
              <a:t>od</a:t>
            </a:r>
            <a:r>
              <a:rPr sz="2400" dirty="0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sz="240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spc="-23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spc="150" dirty="0">
                <a:solidFill>
                  <a:srgbClr val="FF0000"/>
                </a:solidFill>
                <a:latin typeface="Arial"/>
                <a:cs typeface="Arial"/>
              </a:rPr>
              <a:t>p</a:t>
            </a:r>
            <a:r>
              <a:rPr sz="2400" spc="160" dirty="0">
                <a:solidFill>
                  <a:srgbClr val="FF0000"/>
                </a:solidFill>
                <a:latin typeface="Arial"/>
                <a:cs typeface="Arial"/>
              </a:rPr>
              <a:t>r</a:t>
            </a:r>
            <a:r>
              <a:rPr sz="2400" spc="150" dirty="0">
                <a:solidFill>
                  <a:srgbClr val="FF0000"/>
                </a:solidFill>
                <a:latin typeface="Arial"/>
                <a:cs typeface="Arial"/>
              </a:rPr>
              <a:t>ovisio</a:t>
            </a:r>
            <a:r>
              <a:rPr sz="2400" dirty="0">
                <a:solidFill>
                  <a:srgbClr val="FF0000"/>
                </a:solidFill>
                <a:latin typeface="Arial"/>
                <a:cs typeface="Arial"/>
              </a:rPr>
              <a:t>n</a:t>
            </a:r>
            <a:r>
              <a:rPr sz="240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spc="-26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spc="150" dirty="0">
                <a:solidFill>
                  <a:srgbClr val="FF0000"/>
                </a:solidFill>
                <a:latin typeface="Arial"/>
                <a:cs typeface="Arial"/>
              </a:rPr>
              <a:t>an</a:t>
            </a:r>
            <a:r>
              <a:rPr sz="2400" dirty="0">
                <a:solidFill>
                  <a:srgbClr val="FF0000"/>
                </a:solidFill>
                <a:latin typeface="Arial"/>
                <a:cs typeface="Arial"/>
              </a:rPr>
              <a:t>d</a:t>
            </a:r>
            <a:r>
              <a:rPr sz="240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spc="-23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spc="150" dirty="0">
                <a:solidFill>
                  <a:srgbClr val="FF0000"/>
                </a:solidFill>
                <a:latin typeface="Arial"/>
                <a:cs typeface="Arial"/>
              </a:rPr>
              <a:t>doe</a:t>
            </a:r>
            <a:r>
              <a:rPr sz="2400" dirty="0">
                <a:solidFill>
                  <a:srgbClr val="FF0000"/>
                </a:solidFill>
                <a:latin typeface="Arial"/>
                <a:cs typeface="Arial"/>
              </a:rPr>
              <a:t>s</a:t>
            </a:r>
            <a:r>
              <a:rPr sz="240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spc="-24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spc="150" dirty="0">
                <a:solidFill>
                  <a:srgbClr val="FF0000"/>
                </a:solidFill>
                <a:latin typeface="Arial"/>
                <a:cs typeface="Arial"/>
              </a:rPr>
              <a:t>no</a:t>
            </a:r>
            <a:r>
              <a:rPr sz="2400" dirty="0">
                <a:solidFill>
                  <a:srgbClr val="FF0000"/>
                </a:solidFill>
                <a:latin typeface="Arial"/>
                <a:cs typeface="Arial"/>
              </a:rPr>
              <a:t>t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400" spc="155" dirty="0">
                <a:solidFill>
                  <a:srgbClr val="FF0000"/>
                </a:solidFill>
                <a:latin typeface="Arial"/>
                <a:cs typeface="Arial"/>
              </a:rPr>
              <a:t>c</a:t>
            </a:r>
            <a:r>
              <a:rPr sz="2400" spc="150" dirty="0">
                <a:solidFill>
                  <a:srgbClr val="FF0000"/>
                </a:solidFill>
                <a:latin typeface="Arial"/>
                <a:cs typeface="Arial"/>
              </a:rPr>
              <a:t>on</a:t>
            </a:r>
            <a:r>
              <a:rPr sz="2400" spc="155" dirty="0">
                <a:solidFill>
                  <a:srgbClr val="FF0000"/>
                </a:solidFill>
                <a:latin typeface="Arial"/>
                <a:cs typeface="Arial"/>
              </a:rPr>
              <a:t>s</a:t>
            </a:r>
            <a:r>
              <a:rPr sz="2400" spc="150" dirty="0">
                <a:solidFill>
                  <a:srgbClr val="FF0000"/>
                </a:solidFill>
                <a:latin typeface="Arial"/>
                <a:cs typeface="Arial"/>
              </a:rPr>
              <a:t>tit</a:t>
            </a:r>
            <a:r>
              <a:rPr sz="2400" spc="140" dirty="0">
                <a:solidFill>
                  <a:srgbClr val="FF0000"/>
                </a:solidFill>
                <a:latin typeface="Arial"/>
                <a:cs typeface="Arial"/>
              </a:rPr>
              <a:t>u</a:t>
            </a:r>
            <a:r>
              <a:rPr sz="2400" spc="130" dirty="0">
                <a:solidFill>
                  <a:srgbClr val="FF0000"/>
                </a:solidFill>
                <a:latin typeface="Arial"/>
                <a:cs typeface="Arial"/>
              </a:rPr>
              <a:t>t</a:t>
            </a:r>
            <a:r>
              <a:rPr sz="2400" dirty="0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sz="240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spc="-27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spc="150" dirty="0">
                <a:solidFill>
                  <a:srgbClr val="FF0000"/>
                </a:solidFill>
                <a:latin typeface="Arial"/>
                <a:cs typeface="Arial"/>
              </a:rPr>
              <a:t>b</a:t>
            </a:r>
            <a:r>
              <a:rPr sz="2400" spc="160" dirty="0">
                <a:solidFill>
                  <a:srgbClr val="FF0000"/>
                </a:solidFill>
                <a:latin typeface="Arial"/>
                <a:cs typeface="Arial"/>
              </a:rPr>
              <a:t>r</a:t>
            </a:r>
            <a:r>
              <a:rPr sz="2400" spc="150" dirty="0">
                <a:solidFill>
                  <a:srgbClr val="FF0000"/>
                </a:solidFill>
                <a:latin typeface="Arial"/>
                <a:cs typeface="Arial"/>
              </a:rPr>
              <a:t>o</a:t>
            </a:r>
            <a:r>
              <a:rPr sz="2400" spc="155" dirty="0">
                <a:solidFill>
                  <a:srgbClr val="FF0000"/>
                </a:solidFill>
                <a:latin typeface="Arial"/>
                <a:cs typeface="Arial"/>
              </a:rPr>
              <a:t>k</a:t>
            </a:r>
            <a:r>
              <a:rPr sz="2400" spc="150" dirty="0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sz="2400" spc="160" dirty="0">
                <a:solidFill>
                  <a:srgbClr val="FF0000"/>
                </a:solidFill>
                <a:latin typeface="Arial"/>
                <a:cs typeface="Arial"/>
              </a:rPr>
              <a:t>r</a:t>
            </a:r>
            <a:r>
              <a:rPr sz="2400" spc="150" dirty="0">
                <a:solidFill>
                  <a:srgbClr val="FF0000"/>
                </a:solidFill>
                <a:latin typeface="Arial"/>
                <a:cs typeface="Arial"/>
              </a:rPr>
              <a:t>ag</a:t>
            </a:r>
            <a:r>
              <a:rPr sz="2400" dirty="0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sz="240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spc="-27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spc="150" dirty="0">
                <a:solidFill>
                  <a:srgbClr val="FF0000"/>
                </a:solidFill>
                <a:latin typeface="Arial"/>
                <a:cs typeface="Arial"/>
              </a:rPr>
              <a:t>a</a:t>
            </a:r>
            <a:r>
              <a:rPr sz="2400" dirty="0">
                <a:solidFill>
                  <a:srgbClr val="FF0000"/>
                </a:solidFill>
                <a:latin typeface="Arial"/>
                <a:cs typeface="Arial"/>
              </a:rPr>
              <a:t>s</a:t>
            </a:r>
            <a:r>
              <a:rPr sz="240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spc="-24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spc="150" dirty="0">
                <a:solidFill>
                  <a:srgbClr val="FF0000"/>
                </a:solidFill>
                <a:latin typeface="Arial"/>
                <a:cs typeface="Arial"/>
              </a:rPr>
              <a:t>i</a:t>
            </a:r>
            <a:r>
              <a:rPr sz="2400" spc="-10" dirty="0">
                <a:solidFill>
                  <a:srgbClr val="FF0000"/>
                </a:solidFill>
                <a:latin typeface="Arial"/>
                <a:cs typeface="Arial"/>
              </a:rPr>
              <a:t>t</a:t>
            </a:r>
            <a:r>
              <a:rPr sz="240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spc="-23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spc="150" dirty="0">
                <a:solidFill>
                  <a:srgbClr val="FF0000"/>
                </a:solidFill>
                <a:latin typeface="Arial"/>
                <a:cs typeface="Arial"/>
              </a:rPr>
              <a:t>doe</a:t>
            </a:r>
            <a:r>
              <a:rPr sz="2400" dirty="0">
                <a:solidFill>
                  <a:srgbClr val="FF0000"/>
                </a:solidFill>
                <a:latin typeface="Arial"/>
                <a:cs typeface="Arial"/>
              </a:rPr>
              <a:t>s</a:t>
            </a:r>
            <a:r>
              <a:rPr sz="240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spc="-24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spc="150" dirty="0">
                <a:solidFill>
                  <a:srgbClr val="FF0000"/>
                </a:solidFill>
                <a:latin typeface="Arial"/>
                <a:cs typeface="Arial"/>
              </a:rPr>
              <a:t>no</a:t>
            </a:r>
            <a:r>
              <a:rPr sz="2400" spc="-10" dirty="0">
                <a:solidFill>
                  <a:srgbClr val="FF0000"/>
                </a:solidFill>
                <a:latin typeface="Arial"/>
                <a:cs typeface="Arial"/>
              </a:rPr>
              <a:t>t</a:t>
            </a:r>
            <a:r>
              <a:rPr sz="240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spc="-23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spc="160" dirty="0">
                <a:solidFill>
                  <a:srgbClr val="FF0000"/>
                </a:solidFill>
                <a:latin typeface="Arial"/>
                <a:cs typeface="Arial"/>
              </a:rPr>
              <a:t>m</a:t>
            </a:r>
            <a:r>
              <a:rPr sz="2400" spc="150" dirty="0">
                <a:solidFill>
                  <a:srgbClr val="FF0000"/>
                </a:solidFill>
                <a:latin typeface="Arial"/>
                <a:cs typeface="Arial"/>
              </a:rPr>
              <a:t>a</a:t>
            </a:r>
            <a:r>
              <a:rPr sz="2400" spc="160" dirty="0">
                <a:solidFill>
                  <a:srgbClr val="FF0000"/>
                </a:solidFill>
                <a:latin typeface="Arial"/>
                <a:cs typeface="Arial"/>
              </a:rPr>
              <a:t>r</a:t>
            </a:r>
            <a:r>
              <a:rPr sz="2400" spc="155" dirty="0">
                <a:solidFill>
                  <a:srgbClr val="FF0000"/>
                </a:solidFill>
                <a:latin typeface="Arial"/>
                <a:cs typeface="Arial"/>
              </a:rPr>
              <a:t>k</a:t>
            </a:r>
            <a:r>
              <a:rPr sz="2400" spc="150" dirty="0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sz="2400" spc="-10" dirty="0">
                <a:solidFill>
                  <a:srgbClr val="FF0000"/>
                </a:solidFill>
                <a:latin typeface="Arial"/>
                <a:cs typeface="Arial"/>
              </a:rPr>
              <a:t>t</a:t>
            </a:r>
            <a:r>
              <a:rPr sz="240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spc="-27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spc="150" dirty="0">
                <a:solidFill>
                  <a:srgbClr val="FF0000"/>
                </a:solidFill>
                <a:latin typeface="Arial"/>
                <a:cs typeface="Arial"/>
              </a:rPr>
              <a:t>th</a:t>
            </a:r>
            <a:r>
              <a:rPr sz="2400" dirty="0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sz="240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spc="-254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spc="150" dirty="0">
                <a:solidFill>
                  <a:srgbClr val="FF0000"/>
                </a:solidFill>
                <a:latin typeface="Arial"/>
                <a:cs typeface="Arial"/>
              </a:rPr>
              <a:t>unde</a:t>
            </a:r>
            <a:r>
              <a:rPr sz="2400" spc="160" dirty="0">
                <a:solidFill>
                  <a:srgbClr val="FF0000"/>
                </a:solidFill>
                <a:latin typeface="Arial"/>
                <a:cs typeface="Arial"/>
              </a:rPr>
              <a:t>r</a:t>
            </a:r>
            <a:r>
              <a:rPr sz="2400" spc="150" dirty="0">
                <a:solidFill>
                  <a:srgbClr val="FF0000"/>
                </a:solidFill>
                <a:latin typeface="Arial"/>
                <a:cs typeface="Arial"/>
              </a:rPr>
              <a:t>l</a:t>
            </a:r>
            <a:r>
              <a:rPr sz="2400" spc="155" dirty="0">
                <a:solidFill>
                  <a:srgbClr val="FF0000"/>
                </a:solidFill>
                <a:latin typeface="Arial"/>
                <a:cs typeface="Arial"/>
              </a:rPr>
              <a:t>y</a:t>
            </a:r>
            <a:r>
              <a:rPr sz="2400" spc="150" dirty="0">
                <a:solidFill>
                  <a:srgbClr val="FF0000"/>
                </a:solidFill>
                <a:latin typeface="Arial"/>
                <a:cs typeface="Arial"/>
              </a:rPr>
              <a:t>in</a:t>
            </a:r>
            <a:r>
              <a:rPr sz="2400" dirty="0">
                <a:solidFill>
                  <a:srgbClr val="FF0000"/>
                </a:solidFill>
                <a:latin typeface="Arial"/>
                <a:cs typeface="Arial"/>
              </a:rPr>
              <a:t>g</a:t>
            </a:r>
            <a:r>
              <a:rPr sz="240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spc="-24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spc="160" dirty="0">
                <a:solidFill>
                  <a:srgbClr val="FF0000"/>
                </a:solidFill>
                <a:latin typeface="Arial"/>
                <a:cs typeface="Arial"/>
              </a:rPr>
              <a:t>r</a:t>
            </a:r>
            <a:r>
              <a:rPr sz="2400" spc="150" dirty="0">
                <a:solidFill>
                  <a:srgbClr val="FF0000"/>
                </a:solidFill>
                <a:latin typeface="Arial"/>
                <a:cs typeface="Arial"/>
              </a:rPr>
              <a:t>ea</a:t>
            </a:r>
            <a:r>
              <a:rPr sz="2400" dirty="0">
                <a:solidFill>
                  <a:srgbClr val="FF0000"/>
                </a:solidFill>
                <a:latin typeface="Arial"/>
                <a:cs typeface="Arial"/>
              </a:rPr>
              <a:t>l</a:t>
            </a:r>
            <a:r>
              <a:rPr sz="240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spc="-25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spc="150" dirty="0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sz="2400" spc="155" dirty="0">
                <a:solidFill>
                  <a:srgbClr val="FF0000"/>
                </a:solidFill>
                <a:latin typeface="Arial"/>
                <a:cs typeface="Arial"/>
              </a:rPr>
              <a:t>s</a:t>
            </a:r>
            <a:r>
              <a:rPr sz="2400" spc="150" dirty="0">
                <a:solidFill>
                  <a:srgbClr val="FF0000"/>
                </a:solidFill>
                <a:latin typeface="Arial"/>
                <a:cs typeface="Arial"/>
              </a:rPr>
              <a:t>tat</a:t>
            </a:r>
            <a:r>
              <a:rPr sz="2400" dirty="0">
                <a:solidFill>
                  <a:srgbClr val="FF0000"/>
                </a:solidFill>
                <a:latin typeface="Arial"/>
                <a:cs typeface="Arial"/>
              </a:rPr>
              <a:t>e</a:t>
            </a:r>
            <a:endParaRPr sz="24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02692" y="152400"/>
            <a:ext cx="11753215" cy="1346200"/>
          </a:xfrm>
          <a:prstGeom prst="rect">
            <a:avLst/>
          </a:prstGeom>
          <a:solidFill>
            <a:srgbClr val="765F54"/>
          </a:solidFill>
        </p:spPr>
        <p:txBody>
          <a:bodyPr vert="horz" wrap="square" lIns="0" tIns="0" rIns="0" bIns="0" rtlCol="0">
            <a:spAutoFit/>
          </a:bodyPr>
          <a:lstStyle/>
          <a:p>
            <a:pPr marL="8255" algn="ctr">
              <a:lnSpc>
                <a:spcPct val="100000"/>
              </a:lnSpc>
              <a:tabLst>
                <a:tab pos="2361565" algn="l"/>
                <a:tab pos="4894580" algn="l"/>
              </a:tabLst>
            </a:pPr>
            <a:r>
              <a:rPr sz="3200" spc="200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3200" spc="204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3200" spc="200" dirty="0">
                <a:solidFill>
                  <a:srgbClr val="FFFFFF"/>
                </a:solidFill>
                <a:latin typeface="Arial"/>
                <a:cs typeface="Arial"/>
              </a:rPr>
              <a:t>SSIB</a:t>
            </a:r>
            <a:r>
              <a:rPr sz="3200" spc="19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sz="3200" spc="200" dirty="0">
                <a:solidFill>
                  <a:srgbClr val="FFFFFF"/>
                </a:solidFill>
                <a:latin typeface="Arial"/>
                <a:cs typeface="Arial"/>
              </a:rPr>
              <a:t>EXA</a:t>
            </a:r>
            <a:r>
              <a:rPr sz="3200" spc="195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3200" spc="200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3200" spc="19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3200" spc="20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sz="3200" spc="204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F</a:t>
            </a:r>
            <a:endParaRPr sz="3200">
              <a:latin typeface="Arial"/>
              <a:cs typeface="Arial"/>
            </a:endParaRPr>
          </a:p>
          <a:p>
            <a:pPr marL="6350" algn="ctr">
              <a:lnSpc>
                <a:spcPct val="100000"/>
              </a:lnSpc>
              <a:tabLst>
                <a:tab pos="3171825" algn="l"/>
                <a:tab pos="5434965" algn="l"/>
              </a:tabLst>
            </a:pPr>
            <a:r>
              <a:rPr sz="3200" spc="20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3200" spc="204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3200" spc="200" dirty="0">
                <a:solidFill>
                  <a:srgbClr val="FFFFFF"/>
                </a:solidFill>
                <a:latin typeface="Arial"/>
                <a:cs typeface="Arial"/>
              </a:rPr>
              <a:t>VE</a:t>
            </a:r>
            <a:r>
              <a:rPr sz="3200" spc="14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3200" spc="200" dirty="0">
                <a:solidFill>
                  <a:srgbClr val="FFFFFF"/>
                </a:solidFill>
                <a:latin typeface="Arial"/>
                <a:cs typeface="Arial"/>
              </a:rPr>
              <a:t>TISI</a:t>
            </a:r>
            <a:r>
              <a:rPr sz="3200" spc="19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G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sz="3200" spc="204" dirty="0">
                <a:solidFill>
                  <a:srgbClr val="FFFFFF"/>
                </a:solidFill>
                <a:latin typeface="Arial"/>
                <a:cs typeface="Arial"/>
              </a:rPr>
              <a:t>DO</a:t>
            </a:r>
            <a:r>
              <a:rPr sz="3200" spc="200" dirty="0">
                <a:solidFill>
                  <a:srgbClr val="FFFFFF"/>
                </a:solidFill>
                <a:latin typeface="Arial"/>
                <a:cs typeface="Arial"/>
              </a:rPr>
              <a:t>’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3200" spc="3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20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3200" spc="204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sz="3200" spc="204" dirty="0">
                <a:solidFill>
                  <a:srgbClr val="FFFFFF"/>
                </a:solidFill>
                <a:latin typeface="Arial"/>
                <a:cs typeface="Arial"/>
              </a:rPr>
              <a:t>DON</a:t>
            </a:r>
            <a:r>
              <a:rPr sz="3200" spc="200" dirty="0">
                <a:solidFill>
                  <a:srgbClr val="FFFFFF"/>
                </a:solidFill>
                <a:latin typeface="Arial"/>
                <a:cs typeface="Arial"/>
              </a:rPr>
              <a:t>’T</a:t>
            </a:r>
            <a:r>
              <a:rPr sz="3200" spc="19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:</a:t>
            </a:r>
            <a:endParaRPr sz="32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36804" y="5980426"/>
            <a:ext cx="3724649" cy="59054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751840">
              <a:lnSpc>
                <a:spcPct val="100000"/>
              </a:lnSpc>
            </a:pPr>
            <a:r>
              <a:rPr spc="150" dirty="0"/>
              <a:t>I</a:t>
            </a:r>
            <a:r>
              <a:rPr spc="120" dirty="0"/>
              <a:t>n</a:t>
            </a:r>
            <a:r>
              <a:rPr dirty="0">
                <a:latin typeface="Times New Roman"/>
                <a:cs typeface="Times New Roman"/>
              </a:rPr>
              <a:t> </a:t>
            </a:r>
            <a:r>
              <a:rPr spc="-254" dirty="0">
                <a:latin typeface="Times New Roman"/>
                <a:cs typeface="Times New Roman"/>
              </a:rPr>
              <a:t> </a:t>
            </a:r>
            <a:r>
              <a:rPr spc="275" dirty="0"/>
              <a:t>m</a:t>
            </a:r>
            <a:r>
              <a:rPr spc="130" dirty="0"/>
              <a:t>y</a:t>
            </a:r>
            <a:r>
              <a:rPr dirty="0">
                <a:latin typeface="Times New Roman"/>
                <a:cs typeface="Times New Roman"/>
              </a:rPr>
              <a:t> </a:t>
            </a:r>
            <a:r>
              <a:rPr spc="-245" dirty="0">
                <a:latin typeface="Times New Roman"/>
                <a:cs typeface="Times New Roman"/>
              </a:rPr>
              <a:t> </a:t>
            </a:r>
            <a:r>
              <a:rPr spc="270" dirty="0"/>
              <a:t>o</a:t>
            </a:r>
            <a:r>
              <a:rPr spc="275" dirty="0"/>
              <a:t>p</a:t>
            </a:r>
            <a:r>
              <a:rPr spc="290" dirty="0"/>
              <a:t>i</a:t>
            </a:r>
            <a:r>
              <a:rPr spc="270" dirty="0"/>
              <a:t>n</a:t>
            </a:r>
            <a:r>
              <a:rPr spc="275" dirty="0"/>
              <a:t>i</a:t>
            </a:r>
            <a:r>
              <a:rPr spc="254" dirty="0"/>
              <a:t>on</a:t>
            </a:r>
            <a:r>
              <a:rPr spc="-10" dirty="0"/>
              <a:t>,</a:t>
            </a:r>
            <a:r>
              <a:rPr dirty="0">
                <a:latin typeface="Times New Roman"/>
                <a:cs typeface="Times New Roman"/>
              </a:rPr>
              <a:t> </a:t>
            </a:r>
            <a:r>
              <a:rPr spc="-275" dirty="0">
                <a:latin typeface="Times New Roman"/>
                <a:cs typeface="Times New Roman"/>
              </a:rPr>
              <a:t> </a:t>
            </a:r>
            <a:r>
              <a:rPr spc="285" dirty="0"/>
              <a:t>t</a:t>
            </a:r>
            <a:r>
              <a:rPr spc="270" dirty="0"/>
              <a:t>h</a:t>
            </a:r>
            <a:r>
              <a:rPr dirty="0"/>
              <a:t>e</a:t>
            </a:r>
            <a:r>
              <a:rPr dirty="0">
                <a:latin typeface="Times New Roman"/>
                <a:cs typeface="Times New Roman"/>
              </a:rPr>
              <a:t> </a:t>
            </a:r>
            <a:r>
              <a:rPr spc="-254" dirty="0">
                <a:latin typeface="Times New Roman"/>
                <a:cs typeface="Times New Roman"/>
              </a:rPr>
              <a:t> </a:t>
            </a:r>
            <a:r>
              <a:rPr spc="275" dirty="0"/>
              <a:t>w</a:t>
            </a:r>
            <a:r>
              <a:rPr spc="270" dirty="0"/>
              <a:t>ho</a:t>
            </a:r>
            <a:r>
              <a:rPr spc="275" dirty="0"/>
              <a:t>l</a:t>
            </a:r>
            <a:r>
              <a:rPr spc="150" dirty="0"/>
              <a:t>e</a:t>
            </a:r>
            <a:r>
              <a:rPr spc="280" dirty="0"/>
              <a:t>s</a:t>
            </a:r>
            <a:r>
              <a:rPr spc="150" dirty="0"/>
              <a:t>a</a:t>
            </a:r>
            <a:r>
              <a:rPr spc="275" dirty="0"/>
              <a:t>l</a:t>
            </a:r>
            <a:r>
              <a:rPr spc="150" dirty="0"/>
              <a:t>e</a:t>
            </a:r>
            <a:r>
              <a:rPr spc="125" dirty="0"/>
              <a:t>r</a:t>
            </a:r>
            <a:r>
              <a:rPr dirty="0">
                <a:latin typeface="Times New Roman"/>
                <a:cs typeface="Times New Roman"/>
              </a:rPr>
              <a:t> </a:t>
            </a:r>
            <a:r>
              <a:rPr spc="-275" dirty="0">
                <a:latin typeface="Times New Roman"/>
                <a:cs typeface="Times New Roman"/>
              </a:rPr>
              <a:t> </a:t>
            </a:r>
            <a:r>
              <a:rPr spc="280" dirty="0"/>
              <a:t>c</a:t>
            </a:r>
            <a:r>
              <a:rPr spc="270" dirty="0"/>
              <a:t>ou</a:t>
            </a:r>
            <a:r>
              <a:rPr spc="290" dirty="0"/>
              <a:t>l</a:t>
            </a:r>
            <a:r>
              <a:rPr spc="120" dirty="0"/>
              <a:t>d</a:t>
            </a:r>
            <a:r>
              <a:rPr dirty="0">
                <a:latin typeface="Times New Roman"/>
                <a:cs typeface="Times New Roman"/>
              </a:rPr>
              <a:t> </a:t>
            </a:r>
            <a:r>
              <a:rPr spc="-270" dirty="0">
                <a:latin typeface="Times New Roman"/>
                <a:cs typeface="Times New Roman"/>
              </a:rPr>
              <a:t> </a:t>
            </a:r>
            <a:r>
              <a:rPr spc="270" dirty="0"/>
              <a:t>h</a:t>
            </a:r>
            <a:r>
              <a:rPr spc="150" dirty="0"/>
              <a:t>a</a:t>
            </a:r>
            <a:r>
              <a:rPr spc="280" dirty="0"/>
              <a:t>v</a:t>
            </a:r>
            <a:r>
              <a:rPr dirty="0"/>
              <a:t>e</a:t>
            </a:r>
            <a:r>
              <a:rPr dirty="0">
                <a:latin typeface="Times New Roman"/>
                <a:cs typeface="Times New Roman"/>
              </a:rPr>
              <a:t> </a:t>
            </a:r>
            <a:r>
              <a:rPr spc="-245" dirty="0">
                <a:latin typeface="Times New Roman"/>
                <a:cs typeface="Times New Roman"/>
              </a:rPr>
              <a:t> </a:t>
            </a:r>
            <a:r>
              <a:rPr spc="150" dirty="0"/>
              <a:t>a</a:t>
            </a:r>
            <a:r>
              <a:rPr spc="120" dirty="0"/>
              <a:t>n</a:t>
            </a:r>
            <a:r>
              <a:rPr dirty="0">
                <a:latin typeface="Times New Roman"/>
                <a:cs typeface="Times New Roman"/>
              </a:rPr>
              <a:t> </a:t>
            </a:r>
            <a:r>
              <a:rPr spc="-245" dirty="0">
                <a:latin typeface="Times New Roman"/>
                <a:cs typeface="Times New Roman"/>
              </a:rPr>
              <a:t> </a:t>
            </a:r>
            <a:r>
              <a:rPr spc="290" dirty="0"/>
              <a:t>i</a:t>
            </a:r>
            <a:r>
              <a:rPr spc="280" dirty="0"/>
              <a:t>ss</a:t>
            </a:r>
            <a:r>
              <a:rPr spc="270" dirty="0"/>
              <a:t>u</a:t>
            </a:r>
            <a:r>
              <a:rPr dirty="0"/>
              <a:t>e</a:t>
            </a:r>
            <a:r>
              <a:rPr dirty="0">
                <a:latin typeface="Times New Roman"/>
                <a:cs typeface="Times New Roman"/>
              </a:rPr>
              <a:t> </a:t>
            </a:r>
            <a:r>
              <a:rPr spc="-270" dirty="0">
                <a:latin typeface="Times New Roman"/>
                <a:cs typeface="Times New Roman"/>
              </a:rPr>
              <a:t> </a:t>
            </a:r>
            <a:r>
              <a:rPr spc="270" dirty="0"/>
              <a:t>o</a:t>
            </a:r>
            <a:r>
              <a:rPr spc="120" dirty="0"/>
              <a:t>n</a:t>
            </a:r>
            <a:r>
              <a:rPr dirty="0">
                <a:latin typeface="Times New Roman"/>
                <a:cs typeface="Times New Roman"/>
              </a:rPr>
              <a:t> </a:t>
            </a:r>
            <a:r>
              <a:rPr spc="-245" dirty="0">
                <a:latin typeface="Times New Roman"/>
                <a:cs typeface="Times New Roman"/>
              </a:rPr>
              <a:t> </a:t>
            </a:r>
            <a:r>
              <a:rPr dirty="0"/>
              <a:t>a</a:t>
            </a:r>
            <a:r>
              <a:rPr dirty="0">
                <a:latin typeface="Times New Roman"/>
                <a:cs typeface="Times New Roman"/>
              </a:rPr>
              <a:t> </a:t>
            </a:r>
            <a:r>
              <a:rPr spc="-245" dirty="0">
                <a:latin typeface="Times New Roman"/>
                <a:cs typeface="Times New Roman"/>
              </a:rPr>
              <a:t> </a:t>
            </a:r>
            <a:r>
              <a:rPr spc="270" dirty="0"/>
              <a:t>doub</a:t>
            </a:r>
            <a:r>
              <a:rPr spc="290" dirty="0"/>
              <a:t>l</a:t>
            </a:r>
            <a:r>
              <a:rPr dirty="0"/>
              <a:t>e</a:t>
            </a:r>
            <a:r>
              <a:rPr dirty="0">
                <a:latin typeface="Times New Roman"/>
                <a:cs typeface="Times New Roman"/>
              </a:rPr>
              <a:t> </a:t>
            </a:r>
            <a:r>
              <a:rPr spc="280" dirty="0"/>
              <a:t>c</a:t>
            </a:r>
            <a:r>
              <a:rPr spc="290" dirty="0"/>
              <a:t>l</a:t>
            </a:r>
            <a:r>
              <a:rPr spc="270" dirty="0"/>
              <a:t>o</a:t>
            </a:r>
            <a:r>
              <a:rPr spc="280" dirty="0"/>
              <a:t>s</a:t>
            </a:r>
            <a:r>
              <a:rPr dirty="0"/>
              <a:t>e</a:t>
            </a:r>
            <a:r>
              <a:rPr dirty="0">
                <a:latin typeface="Times New Roman"/>
                <a:cs typeface="Times New Roman"/>
              </a:rPr>
              <a:t> </a:t>
            </a:r>
            <a:r>
              <a:rPr spc="-254" dirty="0">
                <a:latin typeface="Times New Roman"/>
                <a:cs typeface="Times New Roman"/>
              </a:rPr>
              <a:t> </a:t>
            </a:r>
            <a:r>
              <a:rPr spc="285" dirty="0"/>
              <a:t>t</a:t>
            </a:r>
            <a:r>
              <a:rPr spc="280" dirty="0"/>
              <a:t>r</a:t>
            </a:r>
            <a:r>
              <a:rPr spc="150" dirty="0"/>
              <a:t>a</a:t>
            </a:r>
            <a:r>
              <a:rPr spc="270" dirty="0"/>
              <a:t>n</a:t>
            </a:r>
            <a:r>
              <a:rPr spc="280" dirty="0"/>
              <a:t>s</a:t>
            </a:r>
            <a:r>
              <a:rPr spc="150" dirty="0"/>
              <a:t>a</a:t>
            </a:r>
            <a:r>
              <a:rPr spc="280" dirty="0"/>
              <a:t>c</a:t>
            </a:r>
            <a:r>
              <a:rPr spc="285" dirty="0"/>
              <a:t>t</a:t>
            </a:r>
            <a:r>
              <a:rPr spc="275" dirty="0"/>
              <a:t>i</a:t>
            </a:r>
            <a:r>
              <a:rPr spc="254" dirty="0"/>
              <a:t>o</a:t>
            </a:r>
            <a:r>
              <a:rPr spc="120" dirty="0"/>
              <a:t>n</a:t>
            </a:r>
            <a:r>
              <a:rPr dirty="0">
                <a:latin typeface="Times New Roman"/>
                <a:cs typeface="Times New Roman"/>
              </a:rPr>
              <a:t> </a:t>
            </a:r>
            <a:r>
              <a:rPr spc="-280" dirty="0">
                <a:latin typeface="Times New Roman"/>
                <a:cs typeface="Times New Roman"/>
              </a:rPr>
              <a:t> </a:t>
            </a:r>
            <a:r>
              <a:rPr spc="150" dirty="0"/>
              <a:t>a</a:t>
            </a:r>
            <a:r>
              <a:rPr spc="130" dirty="0"/>
              <a:t>s</a:t>
            </a:r>
            <a:r>
              <a:rPr dirty="0">
                <a:latin typeface="Times New Roman"/>
                <a:cs typeface="Times New Roman"/>
              </a:rPr>
              <a:t> </a:t>
            </a:r>
            <a:r>
              <a:rPr spc="-235" dirty="0">
                <a:latin typeface="Times New Roman"/>
                <a:cs typeface="Times New Roman"/>
              </a:rPr>
              <a:t> </a:t>
            </a:r>
            <a:r>
              <a:rPr spc="275" dirty="0"/>
              <a:t>w</a:t>
            </a:r>
            <a:r>
              <a:rPr spc="150" dirty="0"/>
              <a:t>e</a:t>
            </a:r>
            <a:r>
              <a:rPr spc="290" dirty="0"/>
              <a:t>l</a:t>
            </a:r>
            <a:r>
              <a:rPr spc="275" dirty="0"/>
              <a:t>l</a:t>
            </a:r>
            <a:r>
              <a:rPr spc="-10" dirty="0"/>
              <a:t>.</a:t>
            </a:r>
          </a:p>
          <a:p>
            <a:pPr>
              <a:lnSpc>
                <a:spcPct val="100000"/>
              </a:lnSpc>
              <a:spcBef>
                <a:spcPts val="9"/>
              </a:spcBef>
            </a:pPr>
            <a:endParaRPr sz="350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  <a:tabLst>
                <a:tab pos="6905625" algn="l"/>
              </a:tabLst>
            </a:pPr>
            <a:r>
              <a:rPr spc="150" dirty="0">
                <a:latin typeface="Arial"/>
                <a:cs typeface="Arial"/>
              </a:rPr>
              <a:t>I</a:t>
            </a:r>
            <a:r>
              <a:rPr dirty="0">
                <a:latin typeface="Arial"/>
                <a:cs typeface="Arial"/>
              </a:rPr>
              <a:t>n</a:t>
            </a:r>
            <a:r>
              <a:rPr dirty="0">
                <a:latin typeface="Times New Roman"/>
                <a:cs typeface="Times New Roman"/>
              </a:rPr>
              <a:t> </a:t>
            </a:r>
            <a:r>
              <a:rPr spc="-254" dirty="0">
                <a:latin typeface="Times New Roman"/>
                <a:cs typeface="Times New Roman"/>
              </a:rPr>
              <a:t> </a:t>
            </a:r>
            <a:r>
              <a:rPr spc="150" dirty="0">
                <a:latin typeface="Arial"/>
                <a:cs typeface="Arial"/>
              </a:rPr>
              <a:t>pa</a:t>
            </a:r>
            <a:r>
              <a:rPr spc="160" dirty="0">
                <a:latin typeface="Arial"/>
                <a:cs typeface="Arial"/>
              </a:rPr>
              <a:t>r</a:t>
            </a:r>
            <a:r>
              <a:rPr spc="150" dirty="0">
                <a:latin typeface="Arial"/>
                <a:cs typeface="Arial"/>
              </a:rPr>
              <a:t>ti</a:t>
            </a:r>
            <a:r>
              <a:rPr spc="155" dirty="0">
                <a:latin typeface="Arial"/>
                <a:cs typeface="Arial"/>
              </a:rPr>
              <a:t>c</a:t>
            </a:r>
            <a:r>
              <a:rPr spc="150" dirty="0">
                <a:latin typeface="Arial"/>
                <a:cs typeface="Arial"/>
              </a:rPr>
              <a:t>ula</a:t>
            </a:r>
            <a:r>
              <a:rPr spc="25" dirty="0">
                <a:latin typeface="Arial"/>
                <a:cs typeface="Arial"/>
              </a:rPr>
              <a:t>r</a:t>
            </a:r>
            <a:r>
              <a:rPr spc="-10" dirty="0">
                <a:latin typeface="Arial"/>
                <a:cs typeface="Arial"/>
              </a:rPr>
              <a:t>,</a:t>
            </a:r>
            <a:r>
              <a:rPr dirty="0">
                <a:latin typeface="Times New Roman"/>
                <a:cs typeface="Times New Roman"/>
              </a:rPr>
              <a:t> </a:t>
            </a:r>
            <a:r>
              <a:rPr spc="-275" dirty="0">
                <a:latin typeface="Times New Roman"/>
                <a:cs typeface="Times New Roman"/>
              </a:rPr>
              <a:t> </a:t>
            </a:r>
            <a:r>
              <a:rPr spc="150" dirty="0">
                <a:latin typeface="Arial"/>
                <a:cs typeface="Arial"/>
              </a:rPr>
              <a:t>th</a:t>
            </a:r>
            <a:r>
              <a:rPr dirty="0">
                <a:latin typeface="Arial"/>
                <a:cs typeface="Arial"/>
              </a:rPr>
              <a:t>e</a:t>
            </a:r>
            <a:r>
              <a:rPr dirty="0">
                <a:latin typeface="Times New Roman"/>
                <a:cs typeface="Times New Roman"/>
              </a:rPr>
              <a:t> </a:t>
            </a:r>
            <a:r>
              <a:rPr spc="-254" dirty="0">
                <a:latin typeface="Times New Roman"/>
                <a:cs typeface="Times New Roman"/>
              </a:rPr>
              <a:t> </a:t>
            </a:r>
            <a:r>
              <a:rPr spc="150" dirty="0">
                <a:latin typeface="Arial"/>
                <a:cs typeface="Arial"/>
              </a:rPr>
              <a:t>whole</a:t>
            </a:r>
            <a:r>
              <a:rPr spc="155" dirty="0">
                <a:latin typeface="Arial"/>
                <a:cs typeface="Arial"/>
              </a:rPr>
              <a:t>s</a:t>
            </a:r>
            <a:r>
              <a:rPr spc="150" dirty="0">
                <a:latin typeface="Arial"/>
                <a:cs typeface="Arial"/>
              </a:rPr>
              <a:t>ale</a:t>
            </a:r>
            <a:r>
              <a:rPr dirty="0">
                <a:latin typeface="Arial"/>
                <a:cs typeface="Arial"/>
              </a:rPr>
              <a:t>r</a:t>
            </a:r>
            <a:r>
              <a:rPr dirty="0">
                <a:latin typeface="Times New Roman"/>
                <a:cs typeface="Times New Roman"/>
              </a:rPr>
              <a:t> </a:t>
            </a:r>
            <a:r>
              <a:rPr spc="-240" dirty="0">
                <a:latin typeface="Times New Roman"/>
                <a:cs typeface="Times New Roman"/>
              </a:rPr>
              <a:t> </a:t>
            </a:r>
            <a:r>
              <a:rPr spc="150" dirty="0">
                <a:latin typeface="Arial"/>
                <a:cs typeface="Arial"/>
              </a:rPr>
              <a:t>woul</a:t>
            </a:r>
            <a:r>
              <a:rPr dirty="0">
                <a:latin typeface="Arial"/>
                <a:cs typeface="Arial"/>
              </a:rPr>
              <a:t>d</a:t>
            </a:r>
            <a:r>
              <a:rPr dirty="0">
                <a:latin typeface="Times New Roman"/>
                <a:cs typeface="Times New Roman"/>
              </a:rPr>
              <a:t> </a:t>
            </a:r>
            <a:r>
              <a:rPr spc="-235" dirty="0">
                <a:latin typeface="Times New Roman"/>
                <a:cs typeface="Times New Roman"/>
              </a:rPr>
              <a:t> </a:t>
            </a:r>
            <a:r>
              <a:rPr spc="155" dirty="0">
                <a:latin typeface="Arial"/>
                <a:cs typeface="Arial"/>
              </a:rPr>
              <a:t>s</a:t>
            </a:r>
            <a:r>
              <a:rPr spc="150" dirty="0">
                <a:latin typeface="Arial"/>
                <a:cs typeface="Arial"/>
              </a:rPr>
              <a:t>til</a:t>
            </a:r>
            <a:r>
              <a:rPr dirty="0">
                <a:latin typeface="Arial"/>
                <a:cs typeface="Arial"/>
              </a:rPr>
              <a:t>l</a:t>
            </a:r>
            <a:r>
              <a:rPr dirty="0">
                <a:latin typeface="Times New Roman"/>
                <a:cs typeface="Times New Roman"/>
              </a:rPr>
              <a:t> </a:t>
            </a:r>
            <a:r>
              <a:rPr spc="-250" dirty="0">
                <a:latin typeface="Times New Roman"/>
                <a:cs typeface="Times New Roman"/>
              </a:rPr>
              <a:t> </a:t>
            </a:r>
            <a:r>
              <a:rPr spc="150" dirty="0">
                <a:latin typeface="Arial"/>
                <a:cs typeface="Arial"/>
              </a:rPr>
              <a:t>woul</a:t>
            </a:r>
            <a:r>
              <a:rPr dirty="0">
                <a:latin typeface="Arial"/>
                <a:cs typeface="Arial"/>
              </a:rPr>
              <a:t>d</a:t>
            </a:r>
            <a:r>
              <a:rPr dirty="0">
                <a:latin typeface="Times New Roman"/>
                <a:cs typeface="Times New Roman"/>
              </a:rPr>
              <a:t> </a:t>
            </a:r>
            <a:r>
              <a:rPr spc="-235" dirty="0">
                <a:latin typeface="Times New Roman"/>
                <a:cs typeface="Times New Roman"/>
              </a:rPr>
              <a:t> </a:t>
            </a:r>
            <a:r>
              <a:rPr spc="150" dirty="0">
                <a:latin typeface="Arial"/>
                <a:cs typeface="Arial"/>
              </a:rPr>
              <a:t>ha</a:t>
            </a:r>
            <a:r>
              <a:rPr spc="155" dirty="0">
                <a:latin typeface="Arial"/>
                <a:cs typeface="Arial"/>
              </a:rPr>
              <a:t>v</a:t>
            </a:r>
            <a:r>
              <a:rPr dirty="0">
                <a:latin typeface="Arial"/>
                <a:cs typeface="Arial"/>
              </a:rPr>
              <a:t>e</a:t>
            </a:r>
            <a:r>
              <a:rPr dirty="0">
                <a:latin typeface="Times New Roman"/>
                <a:cs typeface="Times New Roman"/>
              </a:rPr>
              <a:t> </a:t>
            </a:r>
            <a:r>
              <a:rPr spc="-245" dirty="0">
                <a:latin typeface="Times New Roman"/>
                <a:cs typeface="Times New Roman"/>
              </a:rPr>
              <a:t> </a:t>
            </a:r>
            <a:r>
              <a:rPr spc="150" dirty="0">
                <a:latin typeface="Arial"/>
                <a:cs typeface="Arial"/>
              </a:rPr>
              <a:t>t</a:t>
            </a:r>
            <a:r>
              <a:rPr dirty="0">
                <a:latin typeface="Arial"/>
                <a:cs typeface="Arial"/>
              </a:rPr>
              <a:t>o</a:t>
            </a:r>
            <a:r>
              <a:rPr dirty="0">
                <a:latin typeface="Times New Roman"/>
                <a:cs typeface="Times New Roman"/>
              </a:rPr>
              <a:t> </a:t>
            </a:r>
            <a:r>
              <a:rPr spc="-245" dirty="0">
                <a:latin typeface="Times New Roman"/>
                <a:cs typeface="Times New Roman"/>
              </a:rPr>
              <a:t> </a:t>
            </a:r>
            <a:r>
              <a:rPr spc="150" dirty="0">
                <a:latin typeface="Arial"/>
                <a:cs typeface="Arial"/>
              </a:rPr>
              <a:t>b</a:t>
            </a:r>
            <a:r>
              <a:rPr dirty="0">
                <a:latin typeface="Arial"/>
                <a:cs typeface="Arial"/>
              </a:rPr>
              <a:t>e</a:t>
            </a:r>
            <a:r>
              <a:rPr dirty="0">
                <a:latin typeface="Times New Roman"/>
                <a:cs typeface="Times New Roman"/>
              </a:rPr>
              <a:t> </a:t>
            </a:r>
            <a:r>
              <a:rPr spc="-245" dirty="0">
                <a:latin typeface="Times New Roman"/>
                <a:cs typeface="Times New Roman"/>
              </a:rPr>
              <a:t> </a:t>
            </a:r>
            <a:r>
              <a:rPr spc="155" dirty="0">
                <a:latin typeface="Arial"/>
                <a:cs typeface="Arial"/>
              </a:rPr>
              <a:t>c</a:t>
            </a:r>
            <a:r>
              <a:rPr spc="150" dirty="0">
                <a:latin typeface="Arial"/>
                <a:cs typeface="Arial"/>
              </a:rPr>
              <a:t>a</a:t>
            </a:r>
            <a:r>
              <a:rPr spc="160" dirty="0">
                <a:latin typeface="Arial"/>
                <a:cs typeface="Arial"/>
              </a:rPr>
              <a:t>r</a:t>
            </a:r>
            <a:r>
              <a:rPr spc="150" dirty="0">
                <a:latin typeface="Arial"/>
                <a:cs typeface="Arial"/>
              </a:rPr>
              <a:t>efu</a:t>
            </a:r>
            <a:r>
              <a:rPr dirty="0">
                <a:latin typeface="Arial"/>
                <a:cs typeface="Arial"/>
              </a:rPr>
              <a:t>l</a:t>
            </a:r>
            <a:r>
              <a:rPr dirty="0">
                <a:latin typeface="Times New Roman"/>
                <a:cs typeface="Times New Roman"/>
              </a:rPr>
              <a:t> </a:t>
            </a:r>
            <a:r>
              <a:rPr spc="-260" dirty="0">
                <a:latin typeface="Times New Roman"/>
                <a:cs typeface="Times New Roman"/>
              </a:rPr>
              <a:t> </a:t>
            </a:r>
            <a:r>
              <a:rPr spc="150" dirty="0">
                <a:latin typeface="Arial"/>
                <a:cs typeface="Arial"/>
              </a:rPr>
              <a:t>i</a:t>
            </a:r>
            <a:r>
              <a:rPr dirty="0">
                <a:latin typeface="Arial"/>
                <a:cs typeface="Arial"/>
              </a:rPr>
              <a:t>n</a:t>
            </a:r>
            <a:r>
              <a:rPr dirty="0">
                <a:latin typeface="Times New Roman"/>
                <a:cs typeface="Times New Roman"/>
              </a:rPr>
              <a:t> </a:t>
            </a:r>
            <a:r>
              <a:rPr spc="-235" dirty="0">
                <a:latin typeface="Times New Roman"/>
                <a:cs typeface="Times New Roman"/>
              </a:rPr>
              <a:t> </a:t>
            </a:r>
            <a:r>
              <a:rPr spc="150" dirty="0">
                <a:latin typeface="Arial"/>
                <a:cs typeface="Arial"/>
              </a:rPr>
              <a:t>thei</a:t>
            </a:r>
            <a:r>
              <a:rPr dirty="0">
                <a:latin typeface="Arial"/>
                <a:cs typeface="Arial"/>
              </a:rPr>
              <a:t>r</a:t>
            </a:r>
            <a:r>
              <a:rPr dirty="0">
                <a:latin typeface="Times New Roman"/>
                <a:cs typeface="Times New Roman"/>
              </a:rPr>
              <a:t> </a:t>
            </a:r>
            <a:r>
              <a:rPr spc="150" dirty="0">
                <a:latin typeface="Arial"/>
                <a:cs typeface="Arial"/>
              </a:rPr>
              <a:t>ad</a:t>
            </a:r>
            <a:r>
              <a:rPr spc="155" dirty="0">
                <a:latin typeface="Arial"/>
                <a:cs typeface="Arial"/>
              </a:rPr>
              <a:t>v</a:t>
            </a:r>
            <a:r>
              <a:rPr spc="150" dirty="0">
                <a:latin typeface="Arial"/>
                <a:cs typeface="Arial"/>
              </a:rPr>
              <a:t>e</a:t>
            </a:r>
            <a:r>
              <a:rPr spc="160" dirty="0">
                <a:latin typeface="Arial"/>
                <a:cs typeface="Arial"/>
              </a:rPr>
              <a:t>r</a:t>
            </a:r>
            <a:r>
              <a:rPr spc="150" dirty="0">
                <a:latin typeface="Arial"/>
                <a:cs typeface="Arial"/>
              </a:rPr>
              <a:t>ti</a:t>
            </a:r>
            <a:r>
              <a:rPr spc="155" dirty="0">
                <a:latin typeface="Arial"/>
                <a:cs typeface="Arial"/>
              </a:rPr>
              <a:t>s</a:t>
            </a:r>
            <a:r>
              <a:rPr spc="150" dirty="0">
                <a:latin typeface="Arial"/>
                <a:cs typeface="Arial"/>
              </a:rPr>
              <a:t>in</a:t>
            </a:r>
            <a:r>
              <a:rPr dirty="0">
                <a:latin typeface="Arial"/>
                <a:cs typeface="Arial"/>
              </a:rPr>
              <a:t>g</a:t>
            </a:r>
            <a:r>
              <a:rPr dirty="0">
                <a:latin typeface="Times New Roman"/>
                <a:cs typeface="Times New Roman"/>
              </a:rPr>
              <a:t> </a:t>
            </a:r>
            <a:r>
              <a:rPr spc="-270" dirty="0">
                <a:latin typeface="Times New Roman"/>
                <a:cs typeface="Times New Roman"/>
              </a:rPr>
              <a:t> </a:t>
            </a:r>
            <a:r>
              <a:rPr dirty="0">
                <a:latin typeface="Arial"/>
                <a:cs typeface="Arial"/>
              </a:rPr>
              <a:t>a</a:t>
            </a:r>
            <a:r>
              <a:rPr dirty="0">
                <a:latin typeface="Times New Roman"/>
                <a:cs typeface="Times New Roman"/>
              </a:rPr>
              <a:t> </a:t>
            </a:r>
            <a:r>
              <a:rPr spc="-235" dirty="0">
                <a:latin typeface="Times New Roman"/>
                <a:cs typeface="Times New Roman"/>
              </a:rPr>
              <a:t> </a:t>
            </a:r>
            <a:r>
              <a:rPr spc="150" dirty="0">
                <a:latin typeface="Arial"/>
                <a:cs typeface="Arial"/>
              </a:rPr>
              <a:t>p</a:t>
            </a:r>
            <a:r>
              <a:rPr spc="160" dirty="0">
                <a:latin typeface="Arial"/>
                <a:cs typeface="Arial"/>
              </a:rPr>
              <a:t>r</a:t>
            </a:r>
            <a:r>
              <a:rPr spc="150" dirty="0">
                <a:latin typeface="Arial"/>
                <a:cs typeface="Arial"/>
              </a:rPr>
              <a:t>ope</a:t>
            </a:r>
            <a:r>
              <a:rPr spc="160" dirty="0">
                <a:latin typeface="Arial"/>
                <a:cs typeface="Arial"/>
              </a:rPr>
              <a:t>r</a:t>
            </a:r>
            <a:r>
              <a:rPr spc="150" dirty="0">
                <a:latin typeface="Arial"/>
                <a:cs typeface="Arial"/>
              </a:rPr>
              <a:t>t</a:t>
            </a:r>
            <a:r>
              <a:rPr dirty="0">
                <a:latin typeface="Arial"/>
                <a:cs typeface="Arial"/>
              </a:rPr>
              <a:t>y</a:t>
            </a:r>
            <a:r>
              <a:rPr dirty="0">
                <a:latin typeface="Times New Roman"/>
                <a:cs typeface="Times New Roman"/>
              </a:rPr>
              <a:t> </a:t>
            </a:r>
            <a:r>
              <a:rPr spc="-280" dirty="0">
                <a:latin typeface="Times New Roman"/>
                <a:cs typeface="Times New Roman"/>
              </a:rPr>
              <a:t> </a:t>
            </a:r>
            <a:r>
              <a:rPr spc="150" dirty="0">
                <a:latin typeface="Arial"/>
                <a:cs typeface="Arial"/>
              </a:rPr>
              <a:t>tha</a:t>
            </a:r>
            <a:r>
              <a:rPr spc="-10" dirty="0">
                <a:latin typeface="Arial"/>
                <a:cs typeface="Arial"/>
              </a:rPr>
              <a:t>t</a:t>
            </a:r>
            <a:r>
              <a:rPr dirty="0">
                <a:latin typeface="Times New Roman"/>
                <a:cs typeface="Times New Roman"/>
              </a:rPr>
              <a:t> </a:t>
            </a:r>
            <a:r>
              <a:rPr spc="-260" dirty="0">
                <a:latin typeface="Times New Roman"/>
                <a:cs typeface="Times New Roman"/>
              </a:rPr>
              <a:t> </a:t>
            </a:r>
            <a:r>
              <a:rPr spc="150" dirty="0">
                <a:latin typeface="Arial"/>
                <a:cs typeface="Arial"/>
              </a:rPr>
              <a:t>the</a:t>
            </a:r>
            <a:r>
              <a:rPr dirty="0">
                <a:latin typeface="Arial"/>
                <a:cs typeface="Arial"/>
              </a:rPr>
              <a:t>y</a:t>
            </a:r>
            <a:r>
              <a:rPr dirty="0">
                <a:latin typeface="Times New Roman"/>
                <a:cs typeface="Times New Roman"/>
              </a:rPr>
              <a:t> </a:t>
            </a:r>
            <a:r>
              <a:rPr spc="-254" dirty="0">
                <a:latin typeface="Times New Roman"/>
                <a:cs typeface="Times New Roman"/>
              </a:rPr>
              <a:t> </a:t>
            </a:r>
            <a:r>
              <a:rPr spc="150" dirty="0">
                <a:latin typeface="Arial"/>
                <a:cs typeface="Arial"/>
              </a:rPr>
              <a:t>d</a:t>
            </a:r>
            <a:r>
              <a:rPr dirty="0">
                <a:latin typeface="Arial"/>
                <a:cs typeface="Arial"/>
              </a:rPr>
              <a:t>o</a:t>
            </a:r>
            <a:r>
              <a:rPr dirty="0">
                <a:latin typeface="Times New Roman"/>
                <a:cs typeface="Times New Roman"/>
              </a:rPr>
              <a:t> </a:t>
            </a:r>
            <a:r>
              <a:rPr spc="-245" dirty="0">
                <a:latin typeface="Times New Roman"/>
                <a:cs typeface="Times New Roman"/>
              </a:rPr>
              <a:t> </a:t>
            </a:r>
            <a:r>
              <a:rPr spc="150" dirty="0">
                <a:latin typeface="Arial"/>
                <a:cs typeface="Arial"/>
              </a:rPr>
              <a:t>no</a:t>
            </a:r>
            <a:r>
              <a:rPr spc="-10" dirty="0">
                <a:latin typeface="Arial"/>
                <a:cs typeface="Arial"/>
              </a:rPr>
              <a:t>t</a:t>
            </a:r>
            <a:r>
              <a:rPr dirty="0">
                <a:latin typeface="Times New Roman"/>
                <a:cs typeface="Times New Roman"/>
              </a:rPr>
              <a:t> </a:t>
            </a:r>
            <a:r>
              <a:rPr spc="-235" dirty="0">
                <a:latin typeface="Times New Roman"/>
                <a:cs typeface="Times New Roman"/>
              </a:rPr>
              <a:t> </a:t>
            </a:r>
            <a:r>
              <a:rPr spc="150" dirty="0">
                <a:latin typeface="Arial"/>
                <a:cs typeface="Arial"/>
              </a:rPr>
              <a:t>own</a:t>
            </a:r>
            <a:r>
              <a:rPr spc="-10" dirty="0">
                <a:latin typeface="Arial"/>
                <a:cs typeface="Arial"/>
              </a:rPr>
              <a:t>.</a:t>
            </a:r>
            <a:r>
              <a:rPr dirty="0">
                <a:latin typeface="Times New Roman"/>
                <a:cs typeface="Times New Roman"/>
              </a:rPr>
              <a:t>	</a:t>
            </a:r>
            <a:r>
              <a:rPr spc="150" dirty="0">
                <a:latin typeface="Arial"/>
                <a:cs typeface="Arial"/>
              </a:rPr>
              <a:t>Coul</a:t>
            </a:r>
            <a:r>
              <a:rPr dirty="0">
                <a:latin typeface="Arial"/>
                <a:cs typeface="Arial"/>
              </a:rPr>
              <a:t>d</a:t>
            </a:r>
            <a:r>
              <a:rPr dirty="0">
                <a:latin typeface="Times New Roman"/>
                <a:cs typeface="Times New Roman"/>
              </a:rPr>
              <a:t> </a:t>
            </a:r>
            <a:r>
              <a:rPr spc="-245" dirty="0">
                <a:latin typeface="Times New Roman"/>
                <a:cs typeface="Times New Roman"/>
              </a:rPr>
              <a:t> </a:t>
            </a:r>
            <a:r>
              <a:rPr spc="150" dirty="0">
                <a:latin typeface="Arial"/>
                <a:cs typeface="Arial"/>
              </a:rPr>
              <a:t>fal</a:t>
            </a:r>
            <a:r>
              <a:rPr dirty="0">
                <a:latin typeface="Arial"/>
                <a:cs typeface="Arial"/>
              </a:rPr>
              <a:t>l</a:t>
            </a:r>
            <a:r>
              <a:rPr dirty="0">
                <a:latin typeface="Times New Roman"/>
                <a:cs typeface="Times New Roman"/>
              </a:rPr>
              <a:t> </a:t>
            </a:r>
            <a:r>
              <a:rPr spc="-250" dirty="0">
                <a:latin typeface="Times New Roman"/>
                <a:cs typeface="Times New Roman"/>
              </a:rPr>
              <a:t> </a:t>
            </a:r>
            <a:r>
              <a:rPr spc="150" dirty="0">
                <a:latin typeface="Arial"/>
                <a:cs typeface="Arial"/>
              </a:rPr>
              <a:t>withi</a:t>
            </a:r>
            <a:r>
              <a:rPr dirty="0">
                <a:latin typeface="Arial"/>
                <a:cs typeface="Arial"/>
              </a:rPr>
              <a:t>n</a:t>
            </a:r>
            <a:r>
              <a:rPr dirty="0">
                <a:latin typeface="Times New Roman"/>
                <a:cs typeface="Times New Roman"/>
              </a:rPr>
              <a:t> </a:t>
            </a:r>
            <a:r>
              <a:rPr spc="-245" dirty="0">
                <a:latin typeface="Times New Roman"/>
                <a:cs typeface="Times New Roman"/>
              </a:rPr>
              <a:t> </a:t>
            </a:r>
            <a:r>
              <a:rPr spc="150" dirty="0">
                <a:latin typeface="Arial"/>
                <a:cs typeface="Arial"/>
              </a:rPr>
              <a:t>th</a:t>
            </a:r>
            <a:r>
              <a:rPr dirty="0">
                <a:latin typeface="Arial"/>
                <a:cs typeface="Arial"/>
              </a:rPr>
              <a:t>e</a:t>
            </a:r>
            <a:r>
              <a:rPr dirty="0">
                <a:latin typeface="Times New Roman"/>
                <a:cs typeface="Times New Roman"/>
              </a:rPr>
              <a:t> </a:t>
            </a:r>
            <a:r>
              <a:rPr spc="150" dirty="0">
                <a:latin typeface="Arial"/>
                <a:cs typeface="Arial"/>
              </a:rPr>
              <a:t>definitio</a:t>
            </a:r>
            <a:r>
              <a:rPr dirty="0">
                <a:latin typeface="Arial"/>
                <a:cs typeface="Arial"/>
              </a:rPr>
              <a:t>n</a:t>
            </a:r>
            <a:r>
              <a:rPr dirty="0">
                <a:latin typeface="Times New Roman"/>
                <a:cs typeface="Times New Roman"/>
              </a:rPr>
              <a:t> </a:t>
            </a:r>
            <a:r>
              <a:rPr spc="-254" dirty="0">
                <a:latin typeface="Times New Roman"/>
                <a:cs typeface="Times New Roman"/>
              </a:rPr>
              <a:t> </a:t>
            </a:r>
            <a:r>
              <a:rPr spc="150" dirty="0">
                <a:latin typeface="Arial"/>
                <a:cs typeface="Arial"/>
              </a:rPr>
              <a:t>o</a:t>
            </a:r>
            <a:r>
              <a:rPr spc="-10" dirty="0">
                <a:latin typeface="Arial"/>
                <a:cs typeface="Arial"/>
              </a:rPr>
              <a:t>f</a:t>
            </a:r>
            <a:r>
              <a:rPr dirty="0">
                <a:latin typeface="Times New Roman"/>
                <a:cs typeface="Times New Roman"/>
              </a:rPr>
              <a:t> </a:t>
            </a:r>
            <a:r>
              <a:rPr spc="-250" dirty="0">
                <a:latin typeface="Times New Roman"/>
                <a:cs typeface="Times New Roman"/>
              </a:rPr>
              <a:t> </a:t>
            </a:r>
            <a:r>
              <a:rPr spc="160" dirty="0">
                <a:latin typeface="Arial"/>
                <a:cs typeface="Arial"/>
              </a:rPr>
              <a:t>r</a:t>
            </a:r>
            <a:r>
              <a:rPr spc="150" dirty="0">
                <a:latin typeface="Arial"/>
                <a:cs typeface="Arial"/>
              </a:rPr>
              <a:t>ea</a:t>
            </a:r>
            <a:r>
              <a:rPr dirty="0">
                <a:latin typeface="Arial"/>
                <a:cs typeface="Arial"/>
              </a:rPr>
              <a:t>l</a:t>
            </a:r>
            <a:r>
              <a:rPr dirty="0">
                <a:latin typeface="Times New Roman"/>
                <a:cs typeface="Times New Roman"/>
              </a:rPr>
              <a:t> </a:t>
            </a:r>
            <a:r>
              <a:rPr spc="-250" dirty="0">
                <a:latin typeface="Times New Roman"/>
                <a:cs typeface="Times New Roman"/>
              </a:rPr>
              <a:t> </a:t>
            </a:r>
            <a:r>
              <a:rPr spc="150" dirty="0">
                <a:latin typeface="Arial"/>
                <a:cs typeface="Arial"/>
              </a:rPr>
              <a:t>e</a:t>
            </a:r>
            <a:r>
              <a:rPr spc="155" dirty="0">
                <a:latin typeface="Arial"/>
                <a:cs typeface="Arial"/>
              </a:rPr>
              <a:t>s</a:t>
            </a:r>
            <a:r>
              <a:rPr spc="150" dirty="0">
                <a:latin typeface="Arial"/>
                <a:cs typeface="Arial"/>
              </a:rPr>
              <a:t>tat</a:t>
            </a:r>
            <a:r>
              <a:rPr dirty="0">
                <a:latin typeface="Arial"/>
                <a:cs typeface="Arial"/>
              </a:rPr>
              <a:t>e</a:t>
            </a:r>
            <a:r>
              <a:rPr dirty="0">
                <a:latin typeface="Times New Roman"/>
                <a:cs typeface="Times New Roman"/>
              </a:rPr>
              <a:t> </a:t>
            </a:r>
            <a:r>
              <a:rPr spc="-270" dirty="0">
                <a:latin typeface="Times New Roman"/>
                <a:cs typeface="Times New Roman"/>
              </a:rPr>
              <a:t> </a:t>
            </a:r>
            <a:r>
              <a:rPr spc="150" dirty="0">
                <a:latin typeface="Arial"/>
                <a:cs typeface="Arial"/>
              </a:rPr>
              <a:t>b</a:t>
            </a:r>
            <a:r>
              <a:rPr spc="160" dirty="0">
                <a:latin typeface="Arial"/>
                <a:cs typeface="Arial"/>
              </a:rPr>
              <a:t>r</a:t>
            </a:r>
            <a:r>
              <a:rPr spc="150" dirty="0">
                <a:latin typeface="Arial"/>
                <a:cs typeface="Arial"/>
              </a:rPr>
              <a:t>o</a:t>
            </a:r>
            <a:r>
              <a:rPr spc="155" dirty="0">
                <a:latin typeface="Arial"/>
                <a:cs typeface="Arial"/>
              </a:rPr>
              <a:t>k</a:t>
            </a:r>
            <a:r>
              <a:rPr spc="150" dirty="0">
                <a:latin typeface="Arial"/>
                <a:cs typeface="Arial"/>
              </a:rPr>
              <a:t>e</a:t>
            </a:r>
            <a:r>
              <a:rPr spc="160" dirty="0">
                <a:latin typeface="Arial"/>
                <a:cs typeface="Arial"/>
              </a:rPr>
              <a:t>r</a:t>
            </a:r>
            <a:r>
              <a:rPr spc="150" dirty="0">
                <a:latin typeface="Arial"/>
                <a:cs typeface="Arial"/>
              </a:rPr>
              <a:t>age</a:t>
            </a:r>
            <a:r>
              <a:rPr spc="-10" dirty="0">
                <a:latin typeface="Arial"/>
                <a:cs typeface="Arial"/>
              </a:rPr>
              <a:t>.</a:t>
            </a: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35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pc="140" dirty="0">
                <a:latin typeface="Arial"/>
                <a:cs typeface="Arial"/>
              </a:rPr>
              <a:t>O</a:t>
            </a:r>
            <a:r>
              <a:rPr spc="270" dirty="0">
                <a:latin typeface="Arial"/>
                <a:cs typeface="Arial"/>
              </a:rPr>
              <a:t>n</a:t>
            </a:r>
            <a:r>
              <a:rPr dirty="0">
                <a:latin typeface="Arial"/>
                <a:cs typeface="Arial"/>
              </a:rPr>
              <a:t>e</a:t>
            </a:r>
            <a:r>
              <a:rPr dirty="0">
                <a:latin typeface="Times New Roman"/>
                <a:cs typeface="Times New Roman"/>
              </a:rPr>
              <a:t> </a:t>
            </a:r>
            <a:r>
              <a:rPr spc="-254" dirty="0">
                <a:latin typeface="Times New Roman"/>
                <a:cs typeface="Times New Roman"/>
              </a:rPr>
              <a:t> </a:t>
            </a:r>
            <a:r>
              <a:rPr spc="285" dirty="0">
                <a:latin typeface="Arial"/>
                <a:cs typeface="Arial"/>
              </a:rPr>
              <a:t>f</a:t>
            </a:r>
            <a:r>
              <a:rPr spc="290" dirty="0">
                <a:latin typeface="Arial"/>
                <a:cs typeface="Arial"/>
              </a:rPr>
              <a:t>i</a:t>
            </a:r>
            <a:r>
              <a:rPr spc="130" dirty="0">
                <a:latin typeface="Arial"/>
                <a:cs typeface="Arial"/>
              </a:rPr>
              <a:t>x</a:t>
            </a:r>
            <a:r>
              <a:rPr dirty="0">
                <a:latin typeface="Times New Roman"/>
                <a:cs typeface="Times New Roman"/>
              </a:rPr>
              <a:t> </a:t>
            </a:r>
            <a:r>
              <a:rPr spc="-270" dirty="0">
                <a:latin typeface="Times New Roman"/>
                <a:cs typeface="Times New Roman"/>
              </a:rPr>
              <a:t> </a:t>
            </a:r>
            <a:r>
              <a:rPr spc="280" dirty="0">
                <a:latin typeface="Arial"/>
                <a:cs typeface="Arial"/>
              </a:rPr>
              <a:t>c</a:t>
            </a:r>
            <a:r>
              <a:rPr spc="270" dirty="0">
                <a:latin typeface="Arial"/>
                <a:cs typeface="Arial"/>
              </a:rPr>
              <a:t>ou</a:t>
            </a:r>
            <a:r>
              <a:rPr spc="290" dirty="0">
                <a:latin typeface="Arial"/>
                <a:cs typeface="Arial"/>
              </a:rPr>
              <a:t>l</a:t>
            </a:r>
            <a:r>
              <a:rPr spc="120" dirty="0">
                <a:latin typeface="Arial"/>
                <a:cs typeface="Arial"/>
              </a:rPr>
              <a:t>d</a:t>
            </a:r>
            <a:r>
              <a:rPr dirty="0">
                <a:latin typeface="Times New Roman"/>
                <a:cs typeface="Times New Roman"/>
              </a:rPr>
              <a:t> </a:t>
            </a:r>
            <a:r>
              <a:rPr spc="-270" dirty="0">
                <a:latin typeface="Times New Roman"/>
                <a:cs typeface="Times New Roman"/>
              </a:rPr>
              <a:t> </a:t>
            </a:r>
            <a:r>
              <a:rPr spc="270" dirty="0">
                <a:latin typeface="Arial"/>
                <a:cs typeface="Arial"/>
              </a:rPr>
              <a:t>b</a:t>
            </a:r>
            <a:r>
              <a:rPr dirty="0">
                <a:latin typeface="Arial"/>
                <a:cs typeface="Arial"/>
              </a:rPr>
              <a:t>e</a:t>
            </a:r>
            <a:r>
              <a:rPr dirty="0">
                <a:latin typeface="Times New Roman"/>
                <a:cs typeface="Times New Roman"/>
              </a:rPr>
              <a:t> </a:t>
            </a:r>
            <a:r>
              <a:rPr spc="-245" dirty="0">
                <a:latin typeface="Times New Roman"/>
                <a:cs typeface="Times New Roman"/>
              </a:rPr>
              <a:t> </a:t>
            </a:r>
            <a:r>
              <a:rPr spc="285" dirty="0">
                <a:latin typeface="Arial"/>
                <a:cs typeface="Arial"/>
              </a:rPr>
              <a:t>t</a:t>
            </a:r>
            <a:r>
              <a:rPr spc="120" dirty="0">
                <a:latin typeface="Arial"/>
                <a:cs typeface="Arial"/>
              </a:rPr>
              <a:t>o</a:t>
            </a:r>
            <a:r>
              <a:rPr dirty="0">
                <a:latin typeface="Times New Roman"/>
                <a:cs typeface="Times New Roman"/>
              </a:rPr>
              <a:t> </a:t>
            </a:r>
            <a:r>
              <a:rPr spc="-260" dirty="0">
                <a:latin typeface="Times New Roman"/>
                <a:cs typeface="Times New Roman"/>
              </a:rPr>
              <a:t> </a:t>
            </a:r>
            <a:r>
              <a:rPr spc="290" dirty="0">
                <a:latin typeface="Arial"/>
                <a:cs typeface="Arial"/>
              </a:rPr>
              <a:t>j</a:t>
            </a:r>
            <a:r>
              <a:rPr spc="270" dirty="0">
                <a:latin typeface="Arial"/>
                <a:cs typeface="Arial"/>
              </a:rPr>
              <a:t>u</a:t>
            </a:r>
            <a:r>
              <a:rPr spc="280" dirty="0">
                <a:latin typeface="Arial"/>
                <a:cs typeface="Arial"/>
              </a:rPr>
              <a:t>s</a:t>
            </a:r>
            <a:r>
              <a:rPr spc="125" dirty="0">
                <a:latin typeface="Arial"/>
                <a:cs typeface="Arial"/>
              </a:rPr>
              <a:t>t</a:t>
            </a:r>
            <a:r>
              <a:rPr dirty="0">
                <a:latin typeface="Times New Roman"/>
                <a:cs typeface="Times New Roman"/>
              </a:rPr>
              <a:t> </a:t>
            </a:r>
            <a:r>
              <a:rPr spc="-260" dirty="0">
                <a:latin typeface="Times New Roman"/>
                <a:cs typeface="Times New Roman"/>
              </a:rPr>
              <a:t> </a:t>
            </a:r>
            <a:r>
              <a:rPr spc="150" dirty="0">
                <a:latin typeface="Arial"/>
                <a:cs typeface="Arial"/>
              </a:rPr>
              <a:t>a</a:t>
            </a:r>
            <a:r>
              <a:rPr spc="270" dirty="0">
                <a:latin typeface="Arial"/>
                <a:cs typeface="Arial"/>
              </a:rPr>
              <a:t>d</a:t>
            </a:r>
            <a:r>
              <a:rPr spc="120" dirty="0">
                <a:latin typeface="Arial"/>
                <a:cs typeface="Arial"/>
              </a:rPr>
              <a:t>d</a:t>
            </a:r>
            <a:r>
              <a:rPr dirty="0">
                <a:latin typeface="Times New Roman"/>
                <a:cs typeface="Times New Roman"/>
              </a:rPr>
              <a:t> </a:t>
            </a:r>
            <a:r>
              <a:rPr spc="-254" dirty="0">
                <a:latin typeface="Times New Roman"/>
                <a:cs typeface="Times New Roman"/>
              </a:rPr>
              <a:t> </a:t>
            </a:r>
            <a:r>
              <a:rPr spc="290" dirty="0">
                <a:latin typeface="Arial"/>
                <a:cs typeface="Arial"/>
              </a:rPr>
              <a:t>i</a:t>
            </a:r>
            <a:r>
              <a:rPr spc="120" dirty="0">
                <a:latin typeface="Arial"/>
                <a:cs typeface="Arial"/>
              </a:rPr>
              <a:t>n</a:t>
            </a:r>
            <a:r>
              <a:rPr dirty="0">
                <a:latin typeface="Times New Roman"/>
                <a:cs typeface="Times New Roman"/>
              </a:rPr>
              <a:t> </a:t>
            </a:r>
            <a:r>
              <a:rPr spc="-254" dirty="0">
                <a:latin typeface="Times New Roman"/>
                <a:cs typeface="Times New Roman"/>
              </a:rPr>
              <a:t> </a:t>
            </a:r>
            <a:r>
              <a:rPr spc="150" dirty="0">
                <a:latin typeface="Arial"/>
                <a:cs typeface="Arial"/>
              </a:rPr>
              <a:t>a</a:t>
            </a:r>
            <a:r>
              <a:rPr spc="270" dirty="0">
                <a:latin typeface="Arial"/>
                <a:cs typeface="Arial"/>
              </a:rPr>
              <a:t>d</a:t>
            </a:r>
            <a:r>
              <a:rPr spc="280" dirty="0">
                <a:latin typeface="Arial"/>
                <a:cs typeface="Arial"/>
              </a:rPr>
              <a:t>v</a:t>
            </a:r>
            <a:r>
              <a:rPr spc="150" dirty="0">
                <a:latin typeface="Arial"/>
                <a:cs typeface="Arial"/>
              </a:rPr>
              <a:t>e</a:t>
            </a:r>
            <a:r>
              <a:rPr spc="280" dirty="0">
                <a:latin typeface="Arial"/>
                <a:cs typeface="Arial"/>
              </a:rPr>
              <a:t>r</a:t>
            </a:r>
            <a:r>
              <a:rPr spc="285" dirty="0">
                <a:latin typeface="Arial"/>
                <a:cs typeface="Arial"/>
              </a:rPr>
              <a:t>t</a:t>
            </a:r>
            <a:r>
              <a:rPr spc="290" dirty="0">
                <a:latin typeface="Arial"/>
                <a:cs typeface="Arial"/>
              </a:rPr>
              <a:t>i</a:t>
            </a:r>
            <a:r>
              <a:rPr spc="280" dirty="0">
                <a:latin typeface="Arial"/>
                <a:cs typeface="Arial"/>
              </a:rPr>
              <a:t>s</a:t>
            </a:r>
            <a:r>
              <a:rPr spc="275" dirty="0">
                <a:latin typeface="Arial"/>
                <a:cs typeface="Arial"/>
              </a:rPr>
              <a:t>i</a:t>
            </a:r>
            <a:r>
              <a:rPr spc="254" dirty="0">
                <a:latin typeface="Arial"/>
                <a:cs typeface="Arial"/>
              </a:rPr>
              <a:t>ng</a:t>
            </a:r>
            <a:r>
              <a:rPr spc="125" dirty="0">
                <a:latin typeface="Arial"/>
                <a:cs typeface="Arial"/>
              </a:rPr>
              <a:t>:</a:t>
            </a:r>
          </a:p>
          <a:p>
            <a:pPr marL="12700">
              <a:lnSpc>
                <a:spcPct val="100000"/>
              </a:lnSpc>
              <a:spcBef>
                <a:spcPts val="575"/>
              </a:spcBef>
            </a:pPr>
            <a:r>
              <a:rPr spc="160" dirty="0">
                <a:solidFill>
                  <a:srgbClr val="FF0000"/>
                </a:solidFill>
                <a:latin typeface="Arial"/>
                <a:cs typeface="Arial"/>
              </a:rPr>
              <a:t>“</a:t>
            </a:r>
            <a:r>
              <a:rPr spc="150" dirty="0">
                <a:solidFill>
                  <a:srgbClr val="FF0000"/>
                </a:solidFill>
                <a:latin typeface="Arial"/>
                <a:cs typeface="Arial"/>
              </a:rPr>
              <a:t>Unde</a:t>
            </a:r>
            <a:r>
              <a:rPr dirty="0">
                <a:solidFill>
                  <a:srgbClr val="FF0000"/>
                </a:solidFill>
                <a:latin typeface="Arial"/>
                <a:cs typeface="Arial"/>
              </a:rPr>
              <a:t>r</a:t>
            </a:r>
            <a:r>
              <a:rPr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pc="-25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pc="155" dirty="0">
                <a:solidFill>
                  <a:srgbClr val="FF0000"/>
                </a:solidFill>
                <a:latin typeface="Arial"/>
                <a:cs typeface="Arial"/>
              </a:rPr>
              <a:t>c</a:t>
            </a:r>
            <a:r>
              <a:rPr spc="150" dirty="0">
                <a:solidFill>
                  <a:srgbClr val="FF0000"/>
                </a:solidFill>
                <a:latin typeface="Arial"/>
                <a:cs typeface="Arial"/>
              </a:rPr>
              <a:t>ont</a:t>
            </a:r>
            <a:r>
              <a:rPr spc="160" dirty="0">
                <a:solidFill>
                  <a:srgbClr val="FF0000"/>
                </a:solidFill>
                <a:latin typeface="Arial"/>
                <a:cs typeface="Arial"/>
              </a:rPr>
              <a:t>r</a:t>
            </a:r>
            <a:r>
              <a:rPr spc="150" dirty="0">
                <a:solidFill>
                  <a:srgbClr val="FF0000"/>
                </a:solidFill>
                <a:latin typeface="Arial"/>
                <a:cs typeface="Arial"/>
              </a:rPr>
              <a:t>a</a:t>
            </a:r>
            <a:r>
              <a:rPr spc="155" dirty="0">
                <a:solidFill>
                  <a:srgbClr val="FF0000"/>
                </a:solidFill>
                <a:latin typeface="Arial"/>
                <a:cs typeface="Arial"/>
              </a:rPr>
              <a:t>c</a:t>
            </a:r>
            <a:r>
              <a:rPr spc="-10" dirty="0">
                <a:solidFill>
                  <a:srgbClr val="FF0000"/>
                </a:solidFill>
                <a:latin typeface="Arial"/>
                <a:cs typeface="Arial"/>
              </a:rPr>
              <a:t>t</a:t>
            </a:r>
            <a:r>
              <a:rPr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pc="-28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FF0000"/>
                </a:solidFill>
                <a:latin typeface="Arial"/>
                <a:cs typeface="Arial"/>
              </a:rPr>
              <a:t>–</a:t>
            </a:r>
            <a:r>
              <a:rPr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pc="-229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pc="150" dirty="0">
                <a:solidFill>
                  <a:srgbClr val="FF0000"/>
                </a:solidFill>
                <a:latin typeface="Arial"/>
                <a:cs typeface="Arial"/>
              </a:rPr>
              <a:t>o</a:t>
            </a:r>
            <a:r>
              <a:rPr spc="100" dirty="0">
                <a:solidFill>
                  <a:srgbClr val="FF0000"/>
                </a:solidFill>
                <a:latin typeface="Arial"/>
                <a:cs typeface="Arial"/>
              </a:rPr>
              <a:t>f</a:t>
            </a:r>
            <a:r>
              <a:rPr spc="150" dirty="0">
                <a:solidFill>
                  <a:srgbClr val="FF0000"/>
                </a:solidFill>
                <a:latin typeface="Arial"/>
                <a:cs typeface="Arial"/>
              </a:rPr>
              <a:t>fe</a:t>
            </a:r>
            <a:r>
              <a:rPr spc="160" dirty="0">
                <a:solidFill>
                  <a:srgbClr val="FF0000"/>
                </a:solidFill>
                <a:latin typeface="Arial"/>
                <a:cs typeface="Arial"/>
              </a:rPr>
              <a:t>r</a:t>
            </a:r>
            <a:r>
              <a:rPr spc="150" dirty="0">
                <a:solidFill>
                  <a:srgbClr val="FF0000"/>
                </a:solidFill>
                <a:latin typeface="Arial"/>
                <a:cs typeface="Arial"/>
              </a:rPr>
              <a:t>in</a:t>
            </a:r>
            <a:r>
              <a:rPr dirty="0">
                <a:solidFill>
                  <a:srgbClr val="FF0000"/>
                </a:solidFill>
                <a:latin typeface="Arial"/>
                <a:cs typeface="Arial"/>
              </a:rPr>
              <a:t>g</a:t>
            </a:r>
            <a:r>
              <a:rPr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pc="-27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pc="150" dirty="0">
                <a:solidFill>
                  <a:srgbClr val="FF0000"/>
                </a:solidFill>
                <a:latin typeface="Arial"/>
                <a:cs typeface="Arial"/>
              </a:rPr>
              <a:t>97</a:t>
            </a:r>
            <a:r>
              <a:rPr dirty="0">
                <a:solidFill>
                  <a:srgbClr val="FF0000"/>
                </a:solidFill>
                <a:latin typeface="Arial"/>
                <a:cs typeface="Arial"/>
              </a:rPr>
              <a:t>3</a:t>
            </a:r>
            <a:r>
              <a:rPr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pc="-24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pc="130" dirty="0">
                <a:solidFill>
                  <a:srgbClr val="FF0000"/>
                </a:solidFill>
                <a:latin typeface="Arial"/>
                <a:cs typeface="Arial"/>
              </a:rPr>
              <a:t>S</a:t>
            </a:r>
            <a:r>
              <a:rPr spc="160" dirty="0">
                <a:solidFill>
                  <a:srgbClr val="FF0000"/>
                </a:solidFill>
                <a:latin typeface="Arial"/>
                <a:cs typeface="Arial"/>
              </a:rPr>
              <a:t>m</a:t>
            </a:r>
            <a:r>
              <a:rPr spc="150" dirty="0">
                <a:solidFill>
                  <a:srgbClr val="FF0000"/>
                </a:solidFill>
                <a:latin typeface="Arial"/>
                <a:cs typeface="Arial"/>
              </a:rPr>
              <a:t>it</a:t>
            </a:r>
            <a:r>
              <a:rPr dirty="0">
                <a:solidFill>
                  <a:srgbClr val="FF0000"/>
                </a:solidFill>
                <a:latin typeface="Arial"/>
                <a:cs typeface="Arial"/>
              </a:rPr>
              <a:t>h</a:t>
            </a:r>
            <a:r>
              <a:rPr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pc="-254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pc="150" dirty="0">
                <a:solidFill>
                  <a:srgbClr val="FF0000"/>
                </a:solidFill>
                <a:latin typeface="Arial"/>
                <a:cs typeface="Arial"/>
              </a:rPr>
              <a:t>fo</a:t>
            </a:r>
            <a:r>
              <a:rPr dirty="0">
                <a:solidFill>
                  <a:srgbClr val="FF0000"/>
                </a:solidFill>
                <a:latin typeface="Arial"/>
                <a:cs typeface="Arial"/>
              </a:rPr>
              <a:t>r</a:t>
            </a:r>
            <a:r>
              <a:rPr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pc="-25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pc="150" dirty="0">
                <a:solidFill>
                  <a:srgbClr val="FF0000"/>
                </a:solidFill>
                <a:latin typeface="Arial"/>
                <a:cs typeface="Arial"/>
              </a:rPr>
              <a:t>$100,00</a:t>
            </a:r>
            <a:r>
              <a:rPr dirty="0">
                <a:solidFill>
                  <a:srgbClr val="FF0000"/>
                </a:solidFill>
                <a:latin typeface="Arial"/>
                <a:cs typeface="Arial"/>
              </a:rPr>
              <a:t>0</a:t>
            </a:r>
            <a:r>
              <a:rPr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pc="-254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pc="155" dirty="0">
                <a:solidFill>
                  <a:srgbClr val="FF0000"/>
                </a:solidFill>
                <a:latin typeface="Arial"/>
                <a:cs typeface="Arial"/>
              </a:rPr>
              <a:t>s</a:t>
            </a:r>
            <a:r>
              <a:rPr spc="150" dirty="0">
                <a:solidFill>
                  <a:srgbClr val="FF0000"/>
                </a:solidFill>
                <a:latin typeface="Arial"/>
                <a:cs typeface="Arial"/>
              </a:rPr>
              <a:t>ub</a:t>
            </a:r>
            <a:r>
              <a:rPr spc="160" dirty="0">
                <a:solidFill>
                  <a:srgbClr val="FF0000"/>
                </a:solidFill>
                <a:latin typeface="Arial"/>
                <a:cs typeface="Arial"/>
              </a:rPr>
              <a:t>j</a:t>
            </a:r>
            <a:r>
              <a:rPr spc="150" dirty="0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spc="155" dirty="0">
                <a:solidFill>
                  <a:srgbClr val="FF0000"/>
                </a:solidFill>
                <a:latin typeface="Arial"/>
                <a:cs typeface="Arial"/>
              </a:rPr>
              <a:t>c</a:t>
            </a:r>
            <a:r>
              <a:rPr spc="-10" dirty="0">
                <a:solidFill>
                  <a:srgbClr val="FF0000"/>
                </a:solidFill>
                <a:latin typeface="Arial"/>
                <a:cs typeface="Arial"/>
              </a:rPr>
              <a:t>t</a:t>
            </a:r>
            <a:r>
              <a:rPr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pc="-27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pc="150" dirty="0">
                <a:solidFill>
                  <a:srgbClr val="FF0000"/>
                </a:solidFill>
                <a:latin typeface="Arial"/>
                <a:cs typeface="Arial"/>
              </a:rPr>
              <a:t>t</a:t>
            </a:r>
            <a:r>
              <a:rPr dirty="0">
                <a:solidFill>
                  <a:srgbClr val="FF0000"/>
                </a:solidFill>
                <a:latin typeface="Arial"/>
                <a:cs typeface="Arial"/>
              </a:rPr>
              <a:t>o</a:t>
            </a:r>
            <a:r>
              <a:rPr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pc="-24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pc="130" dirty="0">
                <a:solidFill>
                  <a:srgbClr val="FF0000"/>
                </a:solidFill>
                <a:latin typeface="Arial"/>
                <a:cs typeface="Arial"/>
              </a:rPr>
              <a:t>XY</a:t>
            </a:r>
            <a:r>
              <a:rPr spc="-15" dirty="0">
                <a:solidFill>
                  <a:srgbClr val="FF0000"/>
                </a:solidFill>
                <a:latin typeface="Arial"/>
                <a:cs typeface="Arial"/>
              </a:rPr>
              <a:t>Z</a:t>
            </a:r>
          </a:p>
          <a:p>
            <a:pPr marL="12700">
              <a:lnSpc>
                <a:spcPct val="100000"/>
              </a:lnSpc>
              <a:tabLst>
                <a:tab pos="2202180" algn="l"/>
              </a:tabLst>
            </a:pPr>
            <a:r>
              <a:rPr spc="155" dirty="0">
                <a:solidFill>
                  <a:srgbClr val="FF0000"/>
                </a:solidFill>
                <a:latin typeface="Arial"/>
                <a:cs typeface="Arial"/>
              </a:rPr>
              <a:t>W</a:t>
            </a:r>
            <a:r>
              <a:rPr spc="150" dirty="0">
                <a:solidFill>
                  <a:srgbClr val="FF0000"/>
                </a:solidFill>
                <a:latin typeface="Arial"/>
                <a:cs typeface="Arial"/>
              </a:rPr>
              <a:t>holesale</a:t>
            </a:r>
            <a:r>
              <a:rPr spc="240" dirty="0">
                <a:solidFill>
                  <a:srgbClr val="FF0000"/>
                </a:solidFill>
                <a:latin typeface="Arial"/>
                <a:cs typeface="Arial"/>
              </a:rPr>
              <a:t>r</a:t>
            </a:r>
            <a:r>
              <a:rPr spc="100" dirty="0">
                <a:solidFill>
                  <a:srgbClr val="FF0000"/>
                </a:solidFill>
                <a:latin typeface="Arial"/>
                <a:cs typeface="Arial"/>
              </a:rPr>
              <a:t>’</a:t>
            </a:r>
            <a:r>
              <a:rPr dirty="0">
                <a:solidFill>
                  <a:srgbClr val="FF0000"/>
                </a:solidFill>
                <a:latin typeface="Arial"/>
                <a:cs typeface="Arial"/>
              </a:rPr>
              <a:t>s</a:t>
            </a:r>
            <a:r>
              <a:rPr dirty="0">
                <a:solidFill>
                  <a:srgbClr val="FF0000"/>
                </a:solidFill>
                <a:latin typeface="Times New Roman"/>
                <a:cs typeface="Times New Roman"/>
              </a:rPr>
              <a:t>	</a:t>
            </a:r>
            <a:r>
              <a:rPr spc="150" dirty="0">
                <a:solidFill>
                  <a:srgbClr val="FF0000"/>
                </a:solidFill>
                <a:latin typeface="Arial"/>
                <a:cs typeface="Arial"/>
              </a:rPr>
              <a:t>closin</a:t>
            </a:r>
            <a:r>
              <a:rPr dirty="0">
                <a:solidFill>
                  <a:srgbClr val="FF0000"/>
                </a:solidFill>
                <a:latin typeface="Arial"/>
                <a:cs typeface="Arial"/>
              </a:rPr>
              <a:t>g</a:t>
            </a:r>
            <a:r>
              <a:rPr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pc="-26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pc="150" dirty="0">
                <a:solidFill>
                  <a:srgbClr val="FF0000"/>
                </a:solidFill>
                <a:latin typeface="Arial"/>
                <a:cs typeface="Arial"/>
              </a:rPr>
              <a:t>o</a:t>
            </a:r>
            <a:r>
              <a:rPr dirty="0">
                <a:solidFill>
                  <a:srgbClr val="FF0000"/>
                </a:solidFill>
                <a:latin typeface="Arial"/>
                <a:cs typeface="Arial"/>
              </a:rPr>
              <a:t>n</a:t>
            </a:r>
            <a:r>
              <a:rPr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pc="-23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pc="160" dirty="0">
                <a:solidFill>
                  <a:srgbClr val="FF0000"/>
                </a:solidFill>
                <a:latin typeface="Arial"/>
                <a:cs typeface="Arial"/>
              </a:rPr>
              <a:t>t</a:t>
            </a:r>
            <a:r>
              <a:rPr spc="150" dirty="0">
                <a:solidFill>
                  <a:srgbClr val="FF0000"/>
                </a:solidFill>
                <a:latin typeface="Arial"/>
                <a:cs typeface="Arial"/>
              </a:rPr>
              <a:t>h</a:t>
            </a:r>
            <a:r>
              <a:rPr dirty="0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pc="-26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pc="150" dirty="0">
                <a:solidFill>
                  <a:srgbClr val="FF0000"/>
                </a:solidFill>
                <a:latin typeface="Arial"/>
                <a:cs typeface="Arial"/>
              </a:rPr>
              <a:t>pu</a:t>
            </a:r>
            <a:r>
              <a:rPr spc="160" dirty="0">
                <a:solidFill>
                  <a:srgbClr val="FF0000"/>
                </a:solidFill>
                <a:latin typeface="Arial"/>
                <a:cs typeface="Arial"/>
              </a:rPr>
              <a:t>r</a:t>
            </a:r>
            <a:r>
              <a:rPr spc="150" dirty="0">
                <a:solidFill>
                  <a:srgbClr val="FF0000"/>
                </a:solidFill>
                <a:latin typeface="Arial"/>
                <a:cs typeface="Arial"/>
              </a:rPr>
              <a:t>chase</a:t>
            </a:r>
            <a:r>
              <a:rPr dirty="0">
                <a:solidFill>
                  <a:srgbClr val="FF0000"/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02692" y="152400"/>
            <a:ext cx="11753215" cy="1346200"/>
          </a:xfrm>
          <a:prstGeom prst="rect">
            <a:avLst/>
          </a:prstGeom>
          <a:solidFill>
            <a:srgbClr val="765F54"/>
          </a:solidFill>
        </p:spPr>
        <p:txBody>
          <a:bodyPr vert="horz" wrap="square" lIns="0" tIns="0" rIns="0" bIns="0" rtlCol="0">
            <a:spAutoFit/>
          </a:bodyPr>
          <a:lstStyle/>
          <a:p>
            <a:pPr marL="890905">
              <a:lnSpc>
                <a:spcPct val="100000"/>
              </a:lnSpc>
              <a:tabLst>
                <a:tab pos="3551554" algn="l"/>
                <a:tab pos="5514340" algn="l"/>
              </a:tabLst>
            </a:pPr>
            <a:r>
              <a:rPr sz="3200" spc="200" dirty="0">
                <a:solidFill>
                  <a:srgbClr val="FFFFFF"/>
                </a:solidFill>
                <a:latin typeface="Arial"/>
                <a:cs typeface="Arial"/>
              </a:rPr>
              <a:t>EFFE</a:t>
            </a:r>
            <a:r>
              <a:rPr sz="3200" spc="204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3200" spc="38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204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sz="3200" spc="204" dirty="0">
                <a:solidFill>
                  <a:srgbClr val="FFFFFF"/>
                </a:solidFill>
                <a:latin typeface="Arial"/>
                <a:cs typeface="Arial"/>
              </a:rPr>
              <a:t>DOU</a:t>
            </a:r>
            <a:r>
              <a:rPr sz="3200" spc="200" dirty="0">
                <a:solidFill>
                  <a:srgbClr val="FFFFFF"/>
                </a:solidFill>
                <a:latin typeface="Arial"/>
                <a:cs typeface="Arial"/>
              </a:rPr>
              <a:t>B</a:t>
            </a:r>
            <a:r>
              <a:rPr sz="3200" spc="19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sz="3200" spc="204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3200" spc="19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3200" spc="204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3200" spc="20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3200" spc="39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200" dirty="0">
                <a:solidFill>
                  <a:srgbClr val="FFFFFF"/>
                </a:solidFill>
                <a:latin typeface="Arial"/>
                <a:cs typeface="Arial"/>
              </a:rPr>
              <a:t>TRA</a:t>
            </a:r>
            <a:r>
              <a:rPr sz="3200" spc="204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3200" spc="200" dirty="0">
                <a:solidFill>
                  <a:srgbClr val="FFFFFF"/>
                </a:solidFill>
                <a:latin typeface="Arial"/>
                <a:cs typeface="Arial"/>
              </a:rPr>
              <a:t>SA</a:t>
            </a:r>
            <a:r>
              <a:rPr sz="3200" spc="204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3200" spc="19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3200" spc="18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3200" spc="19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3200" spc="204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3200" spc="20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?</a:t>
            </a:r>
            <a:endParaRPr sz="32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36804" y="5980426"/>
            <a:ext cx="3724649" cy="59054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32559" y="1802919"/>
            <a:ext cx="10264140" cy="28911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spc="130" dirty="0">
                <a:solidFill>
                  <a:srgbClr val="765F54"/>
                </a:solidFill>
                <a:latin typeface="Arial"/>
                <a:cs typeface="Arial"/>
              </a:rPr>
              <a:t>S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e</a:t>
            </a:r>
            <a:r>
              <a:rPr sz="2400" spc="155" dirty="0">
                <a:solidFill>
                  <a:srgbClr val="765F54"/>
                </a:solidFill>
                <a:latin typeface="Arial"/>
                <a:cs typeface="Arial"/>
              </a:rPr>
              <a:t>c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tio</a:t>
            </a:r>
            <a:r>
              <a:rPr sz="2400" dirty="0">
                <a:solidFill>
                  <a:srgbClr val="765F54"/>
                </a:solidFill>
                <a:latin typeface="Arial"/>
                <a:cs typeface="Arial"/>
              </a:rPr>
              <a:t>n</a:t>
            </a:r>
            <a:r>
              <a:rPr sz="240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-254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-30" dirty="0">
                <a:solidFill>
                  <a:srgbClr val="765F54"/>
                </a:solidFill>
                <a:latin typeface="Arial"/>
                <a:cs typeface="Arial"/>
              </a:rPr>
              <a:t>1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101.75</a:t>
            </a:r>
            <a:r>
              <a:rPr sz="2400" dirty="0">
                <a:solidFill>
                  <a:srgbClr val="765F54"/>
                </a:solidFill>
                <a:latin typeface="Arial"/>
                <a:cs typeface="Arial"/>
              </a:rPr>
              <a:t>8</a:t>
            </a:r>
            <a:r>
              <a:rPr sz="240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-295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-125" dirty="0">
                <a:solidFill>
                  <a:srgbClr val="765F54"/>
                </a:solidFill>
                <a:latin typeface="Arial"/>
                <a:cs typeface="Arial"/>
              </a:rPr>
              <a:t>T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e</a:t>
            </a:r>
            <a:r>
              <a:rPr sz="2400" spc="140" dirty="0">
                <a:solidFill>
                  <a:srgbClr val="765F54"/>
                </a:solidFill>
                <a:latin typeface="Arial"/>
                <a:cs typeface="Arial"/>
              </a:rPr>
              <a:t>x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a</a:t>
            </a:r>
            <a:r>
              <a:rPr sz="2400" dirty="0">
                <a:solidFill>
                  <a:srgbClr val="765F54"/>
                </a:solidFill>
                <a:latin typeface="Arial"/>
                <a:cs typeface="Arial"/>
              </a:rPr>
              <a:t>s</a:t>
            </a:r>
            <a:r>
              <a:rPr sz="240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-254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140" dirty="0">
                <a:solidFill>
                  <a:srgbClr val="765F54"/>
                </a:solidFill>
                <a:latin typeface="Arial"/>
                <a:cs typeface="Arial"/>
              </a:rPr>
              <a:t>O</a:t>
            </a:r>
            <a:r>
              <a:rPr sz="2400" spc="155" dirty="0">
                <a:solidFill>
                  <a:srgbClr val="765F54"/>
                </a:solidFill>
                <a:latin typeface="Arial"/>
                <a:cs typeface="Arial"/>
              </a:rPr>
              <a:t>cc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upation</a:t>
            </a:r>
            <a:r>
              <a:rPr sz="2400" dirty="0">
                <a:solidFill>
                  <a:srgbClr val="765F54"/>
                </a:solidFill>
                <a:latin typeface="Arial"/>
                <a:cs typeface="Arial"/>
              </a:rPr>
              <a:t>s</a:t>
            </a:r>
            <a:r>
              <a:rPr sz="240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-28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Cod</a:t>
            </a:r>
            <a:r>
              <a:rPr sz="2400" dirty="0">
                <a:solidFill>
                  <a:srgbClr val="765F54"/>
                </a:solidFill>
                <a:latin typeface="Arial"/>
                <a:cs typeface="Arial"/>
              </a:rPr>
              <a:t>e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7"/>
              </a:spcBef>
            </a:pPr>
            <a:endParaRPr sz="3500">
              <a:latin typeface="Times New Roman"/>
              <a:cs typeface="Times New Roman"/>
            </a:endParaRPr>
          </a:p>
          <a:p>
            <a:pPr marL="332740" marR="5080">
              <a:lnSpc>
                <a:spcPct val="100000"/>
              </a:lnSpc>
              <a:buClr>
                <a:srgbClr val="765F54"/>
              </a:buClr>
              <a:buFont typeface="Arial"/>
              <a:buAutoNum type="alphaLcParenBoth"/>
              <a:tabLst>
                <a:tab pos="823594" algn="l"/>
              </a:tabLst>
            </a:pPr>
            <a:r>
              <a:rPr sz="2400" spc="-20" dirty="0">
                <a:solidFill>
                  <a:srgbClr val="765F54"/>
                </a:solidFill>
                <a:latin typeface="Arial"/>
                <a:cs typeface="Arial"/>
              </a:rPr>
              <a:t>A</a:t>
            </a:r>
            <a:r>
              <a:rPr sz="2400" spc="125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70" dirty="0">
                <a:solidFill>
                  <a:srgbClr val="765F54"/>
                </a:solidFill>
                <a:latin typeface="Arial"/>
                <a:cs typeface="Arial"/>
              </a:rPr>
              <a:t>P</a:t>
            </a:r>
            <a:r>
              <a:rPr sz="2400" spc="90" dirty="0">
                <a:solidFill>
                  <a:srgbClr val="765F54"/>
                </a:solidFill>
                <a:latin typeface="Arial"/>
                <a:cs typeface="Arial"/>
              </a:rPr>
              <a:t>e</a:t>
            </a:r>
            <a:r>
              <a:rPr sz="2400" spc="100" dirty="0">
                <a:solidFill>
                  <a:srgbClr val="765F54"/>
                </a:solidFill>
                <a:latin typeface="Arial"/>
                <a:cs typeface="Arial"/>
              </a:rPr>
              <a:t>r</a:t>
            </a:r>
            <a:r>
              <a:rPr sz="2400" spc="95" dirty="0">
                <a:solidFill>
                  <a:srgbClr val="765F54"/>
                </a:solidFill>
                <a:latin typeface="Arial"/>
                <a:cs typeface="Arial"/>
              </a:rPr>
              <a:t>s</a:t>
            </a:r>
            <a:r>
              <a:rPr sz="2400" spc="90" dirty="0">
                <a:solidFill>
                  <a:srgbClr val="765F54"/>
                </a:solidFill>
                <a:latin typeface="Arial"/>
                <a:cs typeface="Arial"/>
              </a:rPr>
              <a:t>o</a:t>
            </a:r>
            <a:r>
              <a:rPr sz="2400" dirty="0">
                <a:solidFill>
                  <a:srgbClr val="765F54"/>
                </a:solidFill>
                <a:latin typeface="Arial"/>
                <a:cs typeface="Arial"/>
              </a:rPr>
              <a:t>n</a:t>
            </a:r>
            <a:r>
              <a:rPr sz="2400" spc="295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95" dirty="0">
                <a:solidFill>
                  <a:srgbClr val="765F54"/>
                </a:solidFill>
                <a:latin typeface="Arial"/>
                <a:cs typeface="Arial"/>
              </a:rPr>
              <a:t>c</a:t>
            </a:r>
            <a:r>
              <a:rPr sz="2400" spc="90" dirty="0">
                <a:solidFill>
                  <a:srgbClr val="765F54"/>
                </a:solidFill>
                <a:latin typeface="Arial"/>
                <a:cs typeface="Arial"/>
              </a:rPr>
              <a:t>o</a:t>
            </a:r>
            <a:r>
              <a:rPr sz="2400" spc="100" dirty="0">
                <a:solidFill>
                  <a:srgbClr val="765F54"/>
                </a:solidFill>
                <a:latin typeface="Arial"/>
                <a:cs typeface="Arial"/>
              </a:rPr>
              <a:t>mm</a:t>
            </a:r>
            <a:r>
              <a:rPr sz="2400" spc="90" dirty="0">
                <a:solidFill>
                  <a:srgbClr val="765F54"/>
                </a:solidFill>
                <a:latin typeface="Arial"/>
                <a:cs typeface="Arial"/>
              </a:rPr>
              <a:t>it</a:t>
            </a:r>
            <a:r>
              <a:rPr sz="2400" dirty="0">
                <a:solidFill>
                  <a:srgbClr val="765F54"/>
                </a:solidFill>
                <a:latin typeface="Arial"/>
                <a:cs typeface="Arial"/>
              </a:rPr>
              <a:t>s</a:t>
            </a:r>
            <a:r>
              <a:rPr sz="2400" spc="285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90" dirty="0">
                <a:solidFill>
                  <a:srgbClr val="765F54"/>
                </a:solidFill>
                <a:latin typeface="Arial"/>
                <a:cs typeface="Arial"/>
              </a:rPr>
              <a:t>a</a:t>
            </a:r>
            <a:r>
              <a:rPr sz="2400" dirty="0">
                <a:solidFill>
                  <a:srgbClr val="765F54"/>
                </a:solidFill>
                <a:latin typeface="Arial"/>
                <a:cs typeface="Arial"/>
              </a:rPr>
              <a:t>n</a:t>
            </a:r>
            <a:r>
              <a:rPr sz="2400" spc="27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90" dirty="0">
                <a:solidFill>
                  <a:srgbClr val="765F54"/>
                </a:solidFill>
                <a:latin typeface="Arial"/>
                <a:cs typeface="Arial"/>
              </a:rPr>
              <a:t>o</a:t>
            </a:r>
            <a:r>
              <a:rPr sz="2400" spc="40" dirty="0">
                <a:solidFill>
                  <a:srgbClr val="765F54"/>
                </a:solidFill>
                <a:latin typeface="Arial"/>
                <a:cs typeface="Arial"/>
              </a:rPr>
              <a:t>f</a:t>
            </a:r>
            <a:r>
              <a:rPr sz="2400" spc="90" dirty="0">
                <a:solidFill>
                  <a:srgbClr val="765F54"/>
                </a:solidFill>
                <a:latin typeface="Arial"/>
                <a:cs typeface="Arial"/>
              </a:rPr>
              <a:t>fen</a:t>
            </a:r>
            <a:r>
              <a:rPr sz="2400" spc="95" dirty="0">
                <a:solidFill>
                  <a:srgbClr val="765F54"/>
                </a:solidFill>
                <a:latin typeface="Arial"/>
                <a:cs typeface="Arial"/>
              </a:rPr>
              <a:t>s</a:t>
            </a:r>
            <a:r>
              <a:rPr sz="2400" dirty="0">
                <a:solidFill>
                  <a:srgbClr val="765F54"/>
                </a:solidFill>
                <a:latin typeface="Arial"/>
                <a:cs typeface="Arial"/>
              </a:rPr>
              <a:t>e</a:t>
            </a:r>
            <a:r>
              <a:rPr sz="240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-30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229" dirty="0">
                <a:solidFill>
                  <a:srgbClr val="765F54"/>
                </a:solidFill>
                <a:latin typeface="Arial"/>
                <a:cs typeface="Arial"/>
              </a:rPr>
              <a:t>i</a:t>
            </a:r>
            <a:r>
              <a:rPr sz="2400" spc="125" dirty="0">
                <a:solidFill>
                  <a:srgbClr val="765F54"/>
                </a:solidFill>
                <a:latin typeface="Arial"/>
                <a:cs typeface="Arial"/>
              </a:rPr>
              <a:t>f</a:t>
            </a:r>
            <a:r>
              <a:rPr sz="2400" spc="254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225" dirty="0">
                <a:solidFill>
                  <a:srgbClr val="765F54"/>
                </a:solidFill>
                <a:latin typeface="Arial"/>
                <a:cs typeface="Arial"/>
              </a:rPr>
              <a:t>t</a:t>
            </a:r>
            <a:r>
              <a:rPr sz="2400" spc="204" dirty="0">
                <a:solidFill>
                  <a:srgbClr val="765F54"/>
                </a:solidFill>
                <a:latin typeface="Arial"/>
                <a:cs typeface="Arial"/>
              </a:rPr>
              <a:t>h</a:t>
            </a:r>
            <a:r>
              <a:rPr sz="2400" dirty="0">
                <a:solidFill>
                  <a:srgbClr val="765F54"/>
                </a:solidFill>
                <a:latin typeface="Arial"/>
                <a:cs typeface="Arial"/>
              </a:rPr>
              <a:t>e</a:t>
            </a:r>
            <a:r>
              <a:rPr sz="2400" spc="26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204" dirty="0">
                <a:solidFill>
                  <a:srgbClr val="765F54"/>
                </a:solidFill>
                <a:latin typeface="Arial"/>
                <a:cs typeface="Arial"/>
              </a:rPr>
              <a:t>p</a:t>
            </a:r>
            <a:r>
              <a:rPr sz="2400" spc="90" dirty="0">
                <a:solidFill>
                  <a:srgbClr val="765F54"/>
                </a:solidFill>
                <a:latin typeface="Arial"/>
                <a:cs typeface="Arial"/>
              </a:rPr>
              <a:t>e</a:t>
            </a:r>
            <a:r>
              <a:rPr sz="2400" spc="220" dirty="0">
                <a:solidFill>
                  <a:srgbClr val="765F54"/>
                </a:solidFill>
                <a:latin typeface="Arial"/>
                <a:cs typeface="Arial"/>
              </a:rPr>
              <a:t>rs</a:t>
            </a:r>
            <a:r>
              <a:rPr sz="2400" spc="204" dirty="0">
                <a:solidFill>
                  <a:srgbClr val="765F54"/>
                </a:solidFill>
                <a:latin typeface="Arial"/>
                <a:cs typeface="Arial"/>
              </a:rPr>
              <a:t>o</a:t>
            </a:r>
            <a:r>
              <a:rPr sz="2400" spc="120" dirty="0">
                <a:solidFill>
                  <a:srgbClr val="765F54"/>
                </a:solidFill>
                <a:latin typeface="Arial"/>
                <a:cs typeface="Arial"/>
              </a:rPr>
              <a:t>n</a:t>
            </a:r>
            <a:r>
              <a:rPr sz="2400" spc="295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90" dirty="0">
                <a:solidFill>
                  <a:srgbClr val="765F54"/>
                </a:solidFill>
                <a:latin typeface="Arial"/>
                <a:cs typeface="Arial"/>
              </a:rPr>
              <a:t>a</a:t>
            </a:r>
            <a:r>
              <a:rPr sz="2400" spc="220" dirty="0">
                <a:solidFill>
                  <a:srgbClr val="765F54"/>
                </a:solidFill>
                <a:latin typeface="Arial"/>
                <a:cs typeface="Arial"/>
              </a:rPr>
              <a:t>c</a:t>
            </a:r>
            <a:r>
              <a:rPr sz="2400" spc="225" dirty="0">
                <a:solidFill>
                  <a:srgbClr val="765F54"/>
                </a:solidFill>
                <a:latin typeface="Arial"/>
                <a:cs typeface="Arial"/>
              </a:rPr>
              <a:t>t</a:t>
            </a:r>
            <a:r>
              <a:rPr sz="2400" spc="130" dirty="0">
                <a:solidFill>
                  <a:srgbClr val="765F54"/>
                </a:solidFill>
                <a:latin typeface="Arial"/>
                <a:cs typeface="Arial"/>
              </a:rPr>
              <a:t>s</a:t>
            </a:r>
            <a:r>
              <a:rPr sz="2400" spc="27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90" dirty="0">
                <a:solidFill>
                  <a:srgbClr val="765F54"/>
                </a:solidFill>
                <a:latin typeface="Arial"/>
                <a:cs typeface="Arial"/>
              </a:rPr>
              <a:t>a</a:t>
            </a:r>
            <a:r>
              <a:rPr sz="2400" spc="130" dirty="0">
                <a:solidFill>
                  <a:srgbClr val="765F54"/>
                </a:solidFill>
                <a:latin typeface="Arial"/>
                <a:cs typeface="Arial"/>
              </a:rPr>
              <a:t>s</a:t>
            </a:r>
            <a:r>
              <a:rPr sz="2400" spc="285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765F54"/>
                </a:solidFill>
                <a:latin typeface="Arial"/>
                <a:cs typeface="Arial"/>
              </a:rPr>
              <a:t>a</a:t>
            </a:r>
            <a:r>
              <a:rPr sz="2400" spc="26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204" dirty="0">
                <a:solidFill>
                  <a:srgbClr val="765F54"/>
                </a:solidFill>
                <a:latin typeface="Arial"/>
                <a:cs typeface="Arial"/>
              </a:rPr>
              <a:t>b</a:t>
            </a:r>
            <a:r>
              <a:rPr sz="2400" spc="220" dirty="0">
                <a:solidFill>
                  <a:srgbClr val="765F54"/>
                </a:solidFill>
                <a:latin typeface="Arial"/>
                <a:cs typeface="Arial"/>
              </a:rPr>
              <a:t>r</a:t>
            </a:r>
            <a:r>
              <a:rPr sz="2400" spc="204" dirty="0">
                <a:solidFill>
                  <a:srgbClr val="765F54"/>
                </a:solidFill>
                <a:latin typeface="Arial"/>
                <a:cs typeface="Arial"/>
              </a:rPr>
              <a:t>o</a:t>
            </a:r>
            <a:r>
              <a:rPr sz="2400" spc="220" dirty="0">
                <a:solidFill>
                  <a:srgbClr val="765F54"/>
                </a:solidFill>
                <a:latin typeface="Arial"/>
                <a:cs typeface="Arial"/>
              </a:rPr>
              <a:t>k</a:t>
            </a:r>
            <a:r>
              <a:rPr sz="2400" spc="90" dirty="0">
                <a:solidFill>
                  <a:srgbClr val="765F54"/>
                </a:solidFill>
                <a:latin typeface="Arial"/>
                <a:cs typeface="Arial"/>
              </a:rPr>
              <a:t>e</a:t>
            </a:r>
            <a:r>
              <a:rPr sz="2400" spc="125" dirty="0">
                <a:solidFill>
                  <a:srgbClr val="765F54"/>
                </a:solidFill>
                <a:latin typeface="Arial"/>
                <a:cs typeface="Arial"/>
              </a:rPr>
              <a:t>r</a:t>
            </a:r>
            <a:r>
              <a:rPr sz="2400" spc="29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204" dirty="0">
                <a:solidFill>
                  <a:srgbClr val="765F54"/>
                </a:solidFill>
                <a:latin typeface="Arial"/>
                <a:cs typeface="Arial"/>
              </a:rPr>
              <a:t>o</a:t>
            </a:r>
            <a:r>
              <a:rPr sz="2400" spc="125" dirty="0">
                <a:solidFill>
                  <a:srgbClr val="765F54"/>
                </a:solidFill>
                <a:latin typeface="Arial"/>
                <a:cs typeface="Arial"/>
              </a:rPr>
              <a:t>r</a:t>
            </a:r>
            <a:r>
              <a:rPr sz="2400" spc="95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220" dirty="0">
                <a:solidFill>
                  <a:srgbClr val="765F54"/>
                </a:solidFill>
                <a:latin typeface="Arial"/>
                <a:cs typeface="Arial"/>
              </a:rPr>
              <a:t>s</a:t>
            </a:r>
            <a:r>
              <a:rPr sz="2400" spc="90" dirty="0">
                <a:solidFill>
                  <a:srgbClr val="765F54"/>
                </a:solidFill>
                <a:latin typeface="Arial"/>
                <a:cs typeface="Arial"/>
              </a:rPr>
              <a:t>a</a:t>
            </a:r>
            <a:r>
              <a:rPr sz="2400" spc="229" dirty="0">
                <a:solidFill>
                  <a:srgbClr val="765F54"/>
                </a:solidFill>
                <a:latin typeface="Arial"/>
                <a:cs typeface="Arial"/>
              </a:rPr>
              <a:t>l</a:t>
            </a:r>
            <a:r>
              <a:rPr sz="2400" dirty="0">
                <a:solidFill>
                  <a:srgbClr val="765F54"/>
                </a:solidFill>
                <a:latin typeface="Arial"/>
                <a:cs typeface="Arial"/>
              </a:rPr>
              <a:t>e</a:t>
            </a:r>
            <a:r>
              <a:rPr sz="2400" spc="27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90" dirty="0">
                <a:solidFill>
                  <a:srgbClr val="765F54"/>
                </a:solidFill>
                <a:latin typeface="Arial"/>
                <a:cs typeface="Arial"/>
              </a:rPr>
              <a:t>a</a:t>
            </a:r>
            <a:r>
              <a:rPr sz="2400" spc="204" dirty="0">
                <a:solidFill>
                  <a:srgbClr val="765F54"/>
                </a:solidFill>
                <a:latin typeface="Arial"/>
                <a:cs typeface="Arial"/>
              </a:rPr>
              <a:t>g</a:t>
            </a:r>
            <a:r>
              <a:rPr sz="2400" spc="90" dirty="0">
                <a:solidFill>
                  <a:srgbClr val="765F54"/>
                </a:solidFill>
                <a:latin typeface="Arial"/>
                <a:cs typeface="Arial"/>
              </a:rPr>
              <a:t>e</a:t>
            </a:r>
            <a:r>
              <a:rPr sz="2400" spc="204" dirty="0">
                <a:solidFill>
                  <a:srgbClr val="765F54"/>
                </a:solidFill>
                <a:latin typeface="Arial"/>
                <a:cs typeface="Arial"/>
              </a:rPr>
              <a:t>n</a:t>
            </a:r>
            <a:r>
              <a:rPr sz="2400" spc="125" dirty="0">
                <a:solidFill>
                  <a:srgbClr val="765F54"/>
                </a:solidFill>
                <a:latin typeface="Arial"/>
                <a:cs typeface="Arial"/>
              </a:rPr>
              <a:t>t</a:t>
            </a:r>
            <a:r>
              <a:rPr sz="2400" spc="295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90" dirty="0">
                <a:solidFill>
                  <a:srgbClr val="765F54"/>
                </a:solidFill>
                <a:latin typeface="Arial"/>
                <a:cs typeface="Arial"/>
              </a:rPr>
              <a:t>unde</a:t>
            </a:r>
            <a:r>
              <a:rPr sz="2400" dirty="0">
                <a:solidFill>
                  <a:srgbClr val="765F54"/>
                </a:solidFill>
                <a:latin typeface="Arial"/>
                <a:cs typeface="Arial"/>
              </a:rPr>
              <a:t>r</a:t>
            </a:r>
            <a:r>
              <a:rPr sz="240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-30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90" dirty="0">
                <a:solidFill>
                  <a:srgbClr val="765F54"/>
                </a:solidFill>
                <a:latin typeface="Arial"/>
                <a:cs typeface="Arial"/>
              </a:rPr>
              <a:t>thi</a:t>
            </a:r>
            <a:r>
              <a:rPr sz="2400" dirty="0">
                <a:solidFill>
                  <a:srgbClr val="765F54"/>
                </a:solidFill>
                <a:latin typeface="Arial"/>
                <a:cs typeface="Arial"/>
              </a:rPr>
              <a:t>s</a:t>
            </a:r>
            <a:r>
              <a:rPr sz="2400" spc="275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90" dirty="0">
                <a:solidFill>
                  <a:srgbClr val="765F54"/>
                </a:solidFill>
                <a:latin typeface="Arial"/>
                <a:cs typeface="Arial"/>
              </a:rPr>
              <a:t>Chapte</a:t>
            </a:r>
            <a:r>
              <a:rPr sz="2400" dirty="0">
                <a:solidFill>
                  <a:srgbClr val="765F54"/>
                </a:solidFill>
                <a:latin typeface="Arial"/>
                <a:cs typeface="Arial"/>
              </a:rPr>
              <a:t>r</a:t>
            </a:r>
            <a:r>
              <a:rPr sz="240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-295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245" dirty="0">
                <a:solidFill>
                  <a:srgbClr val="765F54"/>
                </a:solidFill>
                <a:latin typeface="Arial"/>
                <a:cs typeface="Arial"/>
              </a:rPr>
              <a:t>w</a:t>
            </a:r>
            <a:r>
              <a:rPr sz="2400" spc="229" dirty="0">
                <a:solidFill>
                  <a:srgbClr val="765F54"/>
                </a:solidFill>
                <a:latin typeface="Arial"/>
                <a:cs typeface="Arial"/>
              </a:rPr>
              <a:t>i</a:t>
            </a:r>
            <a:r>
              <a:rPr sz="2400" spc="225" dirty="0">
                <a:solidFill>
                  <a:srgbClr val="765F54"/>
                </a:solidFill>
                <a:latin typeface="Arial"/>
                <a:cs typeface="Arial"/>
              </a:rPr>
              <a:t>t</a:t>
            </a:r>
            <a:r>
              <a:rPr sz="2400" spc="204" dirty="0">
                <a:solidFill>
                  <a:srgbClr val="765F54"/>
                </a:solidFill>
                <a:latin typeface="Arial"/>
                <a:cs typeface="Arial"/>
              </a:rPr>
              <a:t>hou</a:t>
            </a:r>
            <a:r>
              <a:rPr sz="2400" spc="125" dirty="0">
                <a:solidFill>
                  <a:srgbClr val="765F54"/>
                </a:solidFill>
                <a:latin typeface="Arial"/>
                <a:cs typeface="Arial"/>
              </a:rPr>
              <a:t>t</a:t>
            </a:r>
            <a:r>
              <a:rPr sz="2400" spc="24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204" dirty="0">
                <a:solidFill>
                  <a:srgbClr val="765F54"/>
                </a:solidFill>
                <a:latin typeface="Arial"/>
                <a:cs typeface="Arial"/>
              </a:rPr>
              <a:t>ho</a:t>
            </a:r>
            <a:r>
              <a:rPr sz="2400" spc="229" dirty="0">
                <a:solidFill>
                  <a:srgbClr val="765F54"/>
                </a:solidFill>
                <a:latin typeface="Arial"/>
                <a:cs typeface="Arial"/>
              </a:rPr>
              <a:t>l</a:t>
            </a:r>
            <a:r>
              <a:rPr sz="2400" spc="204" dirty="0">
                <a:solidFill>
                  <a:srgbClr val="765F54"/>
                </a:solidFill>
                <a:latin typeface="Arial"/>
                <a:cs typeface="Arial"/>
              </a:rPr>
              <a:t>d</a:t>
            </a:r>
            <a:r>
              <a:rPr sz="2400" spc="229" dirty="0">
                <a:solidFill>
                  <a:srgbClr val="765F54"/>
                </a:solidFill>
                <a:latin typeface="Arial"/>
                <a:cs typeface="Arial"/>
              </a:rPr>
              <a:t>i</a:t>
            </a:r>
            <a:r>
              <a:rPr sz="2400" spc="204" dirty="0">
                <a:solidFill>
                  <a:srgbClr val="765F54"/>
                </a:solidFill>
                <a:latin typeface="Arial"/>
                <a:cs typeface="Arial"/>
              </a:rPr>
              <a:t>n</a:t>
            </a:r>
            <a:r>
              <a:rPr sz="2400" spc="120" dirty="0">
                <a:solidFill>
                  <a:srgbClr val="765F54"/>
                </a:solidFill>
                <a:latin typeface="Arial"/>
                <a:cs typeface="Arial"/>
              </a:rPr>
              <a:t>g</a:t>
            </a:r>
            <a:r>
              <a:rPr sz="2400" spc="25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765F54"/>
                </a:solidFill>
                <a:latin typeface="Arial"/>
                <a:cs typeface="Arial"/>
              </a:rPr>
              <a:t>a</a:t>
            </a:r>
            <a:r>
              <a:rPr sz="2400" spc="27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220" dirty="0">
                <a:solidFill>
                  <a:srgbClr val="765F54"/>
                </a:solidFill>
                <a:latin typeface="Arial"/>
                <a:cs typeface="Arial"/>
              </a:rPr>
              <a:t>c</a:t>
            </a:r>
            <a:r>
              <a:rPr sz="2400" spc="90" dirty="0">
                <a:solidFill>
                  <a:srgbClr val="765F54"/>
                </a:solidFill>
                <a:latin typeface="Arial"/>
                <a:cs typeface="Arial"/>
              </a:rPr>
              <a:t>e</a:t>
            </a:r>
            <a:r>
              <a:rPr sz="2400" spc="220" dirty="0">
                <a:solidFill>
                  <a:srgbClr val="765F54"/>
                </a:solidFill>
                <a:latin typeface="Arial"/>
                <a:cs typeface="Arial"/>
              </a:rPr>
              <a:t>r</a:t>
            </a:r>
            <a:r>
              <a:rPr sz="2400" spc="225" dirty="0">
                <a:solidFill>
                  <a:srgbClr val="765F54"/>
                </a:solidFill>
                <a:latin typeface="Arial"/>
                <a:cs typeface="Arial"/>
              </a:rPr>
              <a:t>t</a:t>
            </a:r>
            <a:r>
              <a:rPr sz="2400" spc="229" dirty="0">
                <a:solidFill>
                  <a:srgbClr val="765F54"/>
                </a:solidFill>
                <a:latin typeface="Arial"/>
                <a:cs typeface="Arial"/>
              </a:rPr>
              <a:t>i</a:t>
            </a:r>
            <a:r>
              <a:rPr sz="2400" spc="225" dirty="0">
                <a:solidFill>
                  <a:srgbClr val="765F54"/>
                </a:solidFill>
                <a:latin typeface="Arial"/>
                <a:cs typeface="Arial"/>
              </a:rPr>
              <a:t>f</a:t>
            </a:r>
            <a:r>
              <a:rPr sz="2400" spc="229" dirty="0">
                <a:solidFill>
                  <a:srgbClr val="765F54"/>
                </a:solidFill>
                <a:latin typeface="Arial"/>
                <a:cs typeface="Arial"/>
              </a:rPr>
              <a:t>i</a:t>
            </a:r>
            <a:r>
              <a:rPr sz="2400" spc="220" dirty="0">
                <a:solidFill>
                  <a:srgbClr val="765F54"/>
                </a:solidFill>
                <a:latin typeface="Arial"/>
                <a:cs typeface="Arial"/>
              </a:rPr>
              <a:t>c</a:t>
            </a:r>
            <a:r>
              <a:rPr sz="2400" spc="90" dirty="0">
                <a:solidFill>
                  <a:srgbClr val="765F54"/>
                </a:solidFill>
                <a:latin typeface="Arial"/>
                <a:cs typeface="Arial"/>
              </a:rPr>
              <a:t>a</a:t>
            </a:r>
            <a:r>
              <a:rPr sz="2400" spc="225" dirty="0">
                <a:solidFill>
                  <a:srgbClr val="765F54"/>
                </a:solidFill>
                <a:latin typeface="Arial"/>
                <a:cs typeface="Arial"/>
              </a:rPr>
              <a:t>t</a:t>
            </a:r>
            <a:r>
              <a:rPr sz="2400" spc="90" dirty="0">
                <a:solidFill>
                  <a:srgbClr val="765F54"/>
                </a:solidFill>
                <a:latin typeface="Arial"/>
                <a:cs typeface="Arial"/>
              </a:rPr>
              <a:t>e</a:t>
            </a:r>
            <a:r>
              <a:rPr sz="2400" spc="-10" dirty="0">
                <a:solidFill>
                  <a:srgbClr val="765F54"/>
                </a:solidFill>
                <a:latin typeface="Arial"/>
                <a:cs typeface="Arial"/>
              </a:rPr>
              <a:t>.</a:t>
            </a:r>
            <a:endParaRPr sz="2400">
              <a:latin typeface="Arial"/>
              <a:cs typeface="Arial"/>
            </a:endParaRPr>
          </a:p>
          <a:p>
            <a:pPr marL="822960" indent="-490220">
              <a:lnSpc>
                <a:spcPct val="100000"/>
              </a:lnSpc>
              <a:spcBef>
                <a:spcPts val="575"/>
              </a:spcBef>
              <a:buClr>
                <a:srgbClr val="765F54"/>
              </a:buClr>
              <a:buFont typeface="Arial"/>
              <a:buAutoNum type="alphaLcParenBoth"/>
              <a:tabLst>
                <a:tab pos="823594" algn="l"/>
              </a:tabLst>
            </a:pPr>
            <a:r>
              <a:rPr sz="2400" spc="70" dirty="0">
                <a:solidFill>
                  <a:srgbClr val="765F54"/>
                </a:solidFill>
                <a:latin typeface="Arial"/>
                <a:cs typeface="Arial"/>
              </a:rPr>
              <a:t>A</a:t>
            </a:r>
            <a:r>
              <a:rPr sz="2400" dirty="0">
                <a:solidFill>
                  <a:srgbClr val="765F54"/>
                </a:solidFill>
                <a:latin typeface="Arial"/>
                <a:cs typeface="Arial"/>
              </a:rPr>
              <a:t>n</a:t>
            </a:r>
            <a:r>
              <a:rPr sz="2400" spc="27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90" dirty="0">
                <a:solidFill>
                  <a:srgbClr val="765F54"/>
                </a:solidFill>
                <a:latin typeface="Arial"/>
                <a:cs typeface="Arial"/>
              </a:rPr>
              <a:t>o</a:t>
            </a:r>
            <a:r>
              <a:rPr sz="2400" spc="40" dirty="0">
                <a:solidFill>
                  <a:srgbClr val="765F54"/>
                </a:solidFill>
                <a:latin typeface="Arial"/>
                <a:cs typeface="Arial"/>
              </a:rPr>
              <a:t>f</a:t>
            </a:r>
            <a:r>
              <a:rPr sz="2400" spc="90" dirty="0">
                <a:solidFill>
                  <a:srgbClr val="765F54"/>
                </a:solidFill>
                <a:latin typeface="Arial"/>
                <a:cs typeface="Arial"/>
              </a:rPr>
              <a:t>fen</a:t>
            </a:r>
            <a:r>
              <a:rPr sz="2400" spc="95" dirty="0">
                <a:solidFill>
                  <a:srgbClr val="765F54"/>
                </a:solidFill>
                <a:latin typeface="Arial"/>
                <a:cs typeface="Arial"/>
              </a:rPr>
              <a:t>s</a:t>
            </a:r>
            <a:r>
              <a:rPr sz="2400" dirty="0">
                <a:solidFill>
                  <a:srgbClr val="765F54"/>
                </a:solidFill>
                <a:latin typeface="Arial"/>
                <a:cs typeface="Arial"/>
              </a:rPr>
              <a:t>e</a:t>
            </a:r>
            <a:r>
              <a:rPr sz="2400" spc="295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90" dirty="0">
                <a:solidFill>
                  <a:srgbClr val="765F54"/>
                </a:solidFill>
                <a:latin typeface="Arial"/>
                <a:cs typeface="Arial"/>
              </a:rPr>
              <a:t>unde</a:t>
            </a:r>
            <a:r>
              <a:rPr sz="2400" dirty="0">
                <a:solidFill>
                  <a:srgbClr val="765F54"/>
                </a:solidFill>
                <a:latin typeface="Arial"/>
                <a:cs typeface="Arial"/>
              </a:rPr>
              <a:t>r</a:t>
            </a:r>
            <a:r>
              <a:rPr sz="240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-30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90" dirty="0">
                <a:solidFill>
                  <a:srgbClr val="765F54"/>
                </a:solidFill>
                <a:latin typeface="Arial"/>
                <a:cs typeface="Arial"/>
              </a:rPr>
              <a:t>thi</a:t>
            </a:r>
            <a:r>
              <a:rPr sz="2400" dirty="0">
                <a:solidFill>
                  <a:srgbClr val="765F54"/>
                </a:solidFill>
                <a:latin typeface="Arial"/>
                <a:cs typeface="Arial"/>
              </a:rPr>
              <a:t>s</a:t>
            </a:r>
            <a:r>
              <a:rPr sz="2400" spc="275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70" dirty="0">
                <a:solidFill>
                  <a:srgbClr val="765F54"/>
                </a:solidFill>
                <a:latin typeface="Arial"/>
                <a:cs typeface="Arial"/>
              </a:rPr>
              <a:t>S</a:t>
            </a:r>
            <a:r>
              <a:rPr sz="2400" spc="90" dirty="0">
                <a:solidFill>
                  <a:srgbClr val="765F54"/>
                </a:solidFill>
                <a:latin typeface="Arial"/>
                <a:cs typeface="Arial"/>
              </a:rPr>
              <a:t>e</a:t>
            </a:r>
            <a:r>
              <a:rPr sz="2400" spc="95" dirty="0">
                <a:solidFill>
                  <a:srgbClr val="765F54"/>
                </a:solidFill>
                <a:latin typeface="Arial"/>
                <a:cs typeface="Arial"/>
              </a:rPr>
              <a:t>c</a:t>
            </a:r>
            <a:r>
              <a:rPr sz="2400" spc="90" dirty="0">
                <a:solidFill>
                  <a:srgbClr val="765F54"/>
                </a:solidFill>
                <a:latin typeface="Arial"/>
                <a:cs typeface="Arial"/>
              </a:rPr>
              <a:t>tio</a:t>
            </a:r>
            <a:r>
              <a:rPr sz="2400" dirty="0">
                <a:solidFill>
                  <a:srgbClr val="765F54"/>
                </a:solidFill>
                <a:latin typeface="Arial"/>
                <a:cs typeface="Arial"/>
              </a:rPr>
              <a:t>n</a:t>
            </a:r>
            <a:r>
              <a:rPr sz="2400" spc="295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90" dirty="0">
                <a:solidFill>
                  <a:srgbClr val="765F54"/>
                </a:solidFill>
                <a:latin typeface="Arial"/>
                <a:cs typeface="Arial"/>
              </a:rPr>
              <a:t>i</a:t>
            </a:r>
            <a:r>
              <a:rPr sz="2400" dirty="0">
                <a:solidFill>
                  <a:srgbClr val="765F54"/>
                </a:solidFill>
                <a:latin typeface="Arial"/>
                <a:cs typeface="Arial"/>
              </a:rPr>
              <a:t>s</a:t>
            </a:r>
            <a:r>
              <a:rPr sz="2400" spc="275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765F54"/>
                </a:solidFill>
                <a:latin typeface="Arial"/>
                <a:cs typeface="Arial"/>
              </a:rPr>
              <a:t>a</a:t>
            </a:r>
            <a:r>
              <a:rPr sz="2400" spc="27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90" dirty="0">
                <a:solidFill>
                  <a:srgbClr val="765F54"/>
                </a:solidFill>
                <a:latin typeface="Arial"/>
                <a:cs typeface="Arial"/>
              </a:rPr>
              <a:t>Cla</a:t>
            </a:r>
            <a:r>
              <a:rPr sz="2400" spc="95" dirty="0">
                <a:solidFill>
                  <a:srgbClr val="765F54"/>
                </a:solidFill>
                <a:latin typeface="Arial"/>
                <a:cs typeface="Arial"/>
              </a:rPr>
              <a:t>s</a:t>
            </a:r>
            <a:r>
              <a:rPr sz="2400" dirty="0">
                <a:solidFill>
                  <a:srgbClr val="765F54"/>
                </a:solidFill>
                <a:latin typeface="Arial"/>
                <a:cs typeface="Arial"/>
              </a:rPr>
              <a:t>s</a:t>
            </a:r>
            <a:r>
              <a:rPr sz="2400" spc="165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-20" dirty="0">
                <a:solidFill>
                  <a:srgbClr val="765F54"/>
                </a:solidFill>
                <a:latin typeface="Arial"/>
                <a:cs typeface="Arial"/>
              </a:rPr>
              <a:t>A</a:t>
            </a:r>
            <a:r>
              <a:rPr sz="2400" spc="125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100" dirty="0">
                <a:solidFill>
                  <a:srgbClr val="765F54"/>
                </a:solidFill>
                <a:latin typeface="Arial"/>
                <a:cs typeface="Arial"/>
              </a:rPr>
              <a:t>M</a:t>
            </a:r>
            <a:r>
              <a:rPr sz="2400" spc="90" dirty="0">
                <a:solidFill>
                  <a:srgbClr val="765F54"/>
                </a:solidFill>
                <a:latin typeface="Arial"/>
                <a:cs typeface="Arial"/>
              </a:rPr>
              <a:t>i</a:t>
            </a:r>
            <a:r>
              <a:rPr sz="2400" spc="95" dirty="0">
                <a:solidFill>
                  <a:srgbClr val="765F54"/>
                </a:solidFill>
                <a:latin typeface="Arial"/>
                <a:cs typeface="Arial"/>
              </a:rPr>
              <a:t>s</a:t>
            </a:r>
            <a:r>
              <a:rPr sz="2400" spc="90" dirty="0">
                <a:solidFill>
                  <a:srgbClr val="765F54"/>
                </a:solidFill>
                <a:latin typeface="Arial"/>
                <a:cs typeface="Arial"/>
              </a:rPr>
              <a:t>de</a:t>
            </a:r>
            <a:r>
              <a:rPr sz="2400" spc="100" dirty="0">
                <a:solidFill>
                  <a:srgbClr val="765F54"/>
                </a:solidFill>
                <a:latin typeface="Arial"/>
                <a:cs typeface="Arial"/>
              </a:rPr>
              <a:t>m</a:t>
            </a:r>
            <a:r>
              <a:rPr sz="2400" spc="90" dirty="0">
                <a:solidFill>
                  <a:srgbClr val="765F54"/>
                </a:solidFill>
                <a:latin typeface="Arial"/>
                <a:cs typeface="Arial"/>
              </a:rPr>
              <a:t>e</a:t>
            </a:r>
            <a:r>
              <a:rPr sz="2400" spc="105" dirty="0">
                <a:solidFill>
                  <a:srgbClr val="765F54"/>
                </a:solidFill>
                <a:latin typeface="Arial"/>
                <a:cs typeface="Arial"/>
              </a:rPr>
              <a:t>a</a:t>
            </a:r>
            <a:r>
              <a:rPr sz="2400" spc="90" dirty="0">
                <a:solidFill>
                  <a:srgbClr val="765F54"/>
                </a:solidFill>
                <a:latin typeface="Arial"/>
                <a:cs typeface="Arial"/>
              </a:rPr>
              <a:t>no</a:t>
            </a:r>
            <a:r>
              <a:rPr sz="2400" spc="-35" dirty="0">
                <a:solidFill>
                  <a:srgbClr val="765F54"/>
                </a:solidFill>
                <a:latin typeface="Arial"/>
                <a:cs typeface="Arial"/>
              </a:rPr>
              <a:t>r</a:t>
            </a:r>
            <a:r>
              <a:rPr sz="2400" spc="-10" dirty="0">
                <a:solidFill>
                  <a:srgbClr val="765F54"/>
                </a:solidFill>
                <a:latin typeface="Arial"/>
                <a:cs typeface="Arial"/>
              </a:rPr>
              <a:t>.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35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400" spc="135" dirty="0">
                <a:solidFill>
                  <a:srgbClr val="765F54"/>
                </a:solidFill>
                <a:latin typeface="Arial"/>
                <a:cs typeface="Arial"/>
              </a:rPr>
              <a:t>T</a:t>
            </a:r>
            <a:r>
              <a:rPr sz="2400" spc="270" dirty="0">
                <a:solidFill>
                  <a:srgbClr val="765F54"/>
                </a:solidFill>
                <a:latin typeface="Arial"/>
                <a:cs typeface="Arial"/>
              </a:rPr>
              <a:t>h</a:t>
            </a:r>
            <a:r>
              <a:rPr sz="2400" spc="290" dirty="0">
                <a:solidFill>
                  <a:srgbClr val="765F54"/>
                </a:solidFill>
                <a:latin typeface="Arial"/>
                <a:cs typeface="Arial"/>
              </a:rPr>
              <a:t>i</a:t>
            </a:r>
            <a:r>
              <a:rPr sz="2400" spc="130" dirty="0">
                <a:solidFill>
                  <a:srgbClr val="765F54"/>
                </a:solidFill>
                <a:latin typeface="Arial"/>
                <a:cs typeface="Arial"/>
              </a:rPr>
              <a:t>s</a:t>
            </a:r>
            <a:r>
              <a:rPr sz="240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-27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300" dirty="0">
                <a:solidFill>
                  <a:srgbClr val="765F54"/>
                </a:solidFill>
                <a:latin typeface="Arial"/>
                <a:cs typeface="Arial"/>
              </a:rPr>
              <a:t>w</a:t>
            </a:r>
            <a:r>
              <a:rPr sz="2400" spc="254" dirty="0">
                <a:solidFill>
                  <a:srgbClr val="765F54"/>
                </a:solidFill>
                <a:latin typeface="Arial"/>
                <a:cs typeface="Arial"/>
              </a:rPr>
              <a:t>ou</a:t>
            </a:r>
            <a:r>
              <a:rPr sz="2400" spc="275" dirty="0">
                <a:solidFill>
                  <a:srgbClr val="765F54"/>
                </a:solidFill>
                <a:latin typeface="Arial"/>
                <a:cs typeface="Arial"/>
              </a:rPr>
              <a:t>l</a:t>
            </a:r>
            <a:r>
              <a:rPr sz="2400" spc="120" dirty="0">
                <a:solidFill>
                  <a:srgbClr val="765F54"/>
                </a:solidFill>
                <a:latin typeface="Arial"/>
                <a:cs typeface="Arial"/>
              </a:rPr>
              <a:t>d</a:t>
            </a:r>
            <a:r>
              <a:rPr sz="240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-28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270" dirty="0">
                <a:solidFill>
                  <a:srgbClr val="765F54"/>
                </a:solidFill>
                <a:latin typeface="Arial"/>
                <a:cs typeface="Arial"/>
              </a:rPr>
              <a:t>b</a:t>
            </a:r>
            <a:r>
              <a:rPr sz="2400" dirty="0">
                <a:solidFill>
                  <a:srgbClr val="765F54"/>
                </a:solidFill>
                <a:latin typeface="Arial"/>
                <a:cs typeface="Arial"/>
              </a:rPr>
              <a:t>e</a:t>
            </a:r>
            <a:r>
              <a:rPr sz="240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-245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765F54"/>
                </a:solidFill>
                <a:latin typeface="Arial"/>
                <a:cs typeface="Arial"/>
              </a:rPr>
              <a:t>a</a:t>
            </a:r>
            <a:r>
              <a:rPr sz="240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-235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C</a:t>
            </a:r>
            <a:r>
              <a:rPr sz="2400" spc="290" dirty="0">
                <a:solidFill>
                  <a:srgbClr val="765F54"/>
                </a:solidFill>
                <a:latin typeface="Arial"/>
                <a:cs typeface="Arial"/>
              </a:rPr>
              <a:t>l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a</a:t>
            </a:r>
            <a:r>
              <a:rPr sz="2400" spc="280" dirty="0">
                <a:solidFill>
                  <a:srgbClr val="765F54"/>
                </a:solidFill>
                <a:latin typeface="Arial"/>
                <a:cs typeface="Arial"/>
              </a:rPr>
              <a:t>s</a:t>
            </a:r>
            <a:r>
              <a:rPr sz="2400" spc="130" dirty="0">
                <a:solidFill>
                  <a:srgbClr val="765F54"/>
                </a:solidFill>
                <a:latin typeface="Arial"/>
                <a:cs typeface="Arial"/>
              </a:rPr>
              <a:t>s</a:t>
            </a:r>
            <a:r>
              <a:rPr sz="2400" spc="26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125" dirty="0">
                <a:solidFill>
                  <a:srgbClr val="765F54"/>
                </a:solidFill>
                <a:latin typeface="Arial"/>
                <a:cs typeface="Arial"/>
              </a:rPr>
              <a:t>A</a:t>
            </a:r>
            <a:r>
              <a:rPr sz="2400" spc="28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275" dirty="0">
                <a:solidFill>
                  <a:srgbClr val="765F54"/>
                </a:solidFill>
                <a:latin typeface="Arial"/>
                <a:cs typeface="Arial"/>
              </a:rPr>
              <a:t>m</a:t>
            </a:r>
            <a:r>
              <a:rPr sz="2400" spc="290" dirty="0">
                <a:solidFill>
                  <a:srgbClr val="765F54"/>
                </a:solidFill>
                <a:latin typeface="Arial"/>
                <a:cs typeface="Arial"/>
              </a:rPr>
              <a:t>i</a:t>
            </a:r>
            <a:r>
              <a:rPr sz="2400" spc="280" dirty="0">
                <a:solidFill>
                  <a:srgbClr val="765F54"/>
                </a:solidFill>
                <a:latin typeface="Arial"/>
                <a:cs typeface="Arial"/>
              </a:rPr>
              <a:t>s</a:t>
            </a:r>
            <a:r>
              <a:rPr sz="2400" spc="270" dirty="0">
                <a:solidFill>
                  <a:srgbClr val="765F54"/>
                </a:solidFill>
                <a:latin typeface="Arial"/>
                <a:cs typeface="Arial"/>
              </a:rPr>
              <a:t>d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e</a:t>
            </a:r>
            <a:r>
              <a:rPr sz="2400" spc="275" dirty="0">
                <a:solidFill>
                  <a:srgbClr val="765F54"/>
                </a:solidFill>
                <a:latin typeface="Arial"/>
                <a:cs typeface="Arial"/>
              </a:rPr>
              <a:t>m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ea</a:t>
            </a:r>
            <a:r>
              <a:rPr sz="2400" spc="254" dirty="0">
                <a:solidFill>
                  <a:srgbClr val="765F54"/>
                </a:solidFill>
                <a:latin typeface="Arial"/>
                <a:cs typeface="Arial"/>
              </a:rPr>
              <a:t>n</a:t>
            </a:r>
            <a:r>
              <a:rPr sz="2400" spc="270" dirty="0">
                <a:solidFill>
                  <a:srgbClr val="765F54"/>
                </a:solidFill>
                <a:latin typeface="Arial"/>
                <a:cs typeface="Arial"/>
              </a:rPr>
              <a:t>o</a:t>
            </a:r>
            <a:r>
              <a:rPr sz="2400" spc="125" dirty="0">
                <a:solidFill>
                  <a:srgbClr val="765F54"/>
                </a:solidFill>
                <a:latin typeface="Arial"/>
                <a:cs typeface="Arial"/>
              </a:rPr>
              <a:t>r</a:t>
            </a:r>
            <a:r>
              <a:rPr sz="240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-275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285" dirty="0">
                <a:solidFill>
                  <a:srgbClr val="765F54"/>
                </a:solidFill>
                <a:latin typeface="Arial"/>
                <a:cs typeface="Arial"/>
              </a:rPr>
              <a:t>f</a:t>
            </a:r>
            <a:r>
              <a:rPr sz="2400" spc="270" dirty="0">
                <a:solidFill>
                  <a:srgbClr val="765F54"/>
                </a:solidFill>
                <a:latin typeface="Arial"/>
                <a:cs typeface="Arial"/>
              </a:rPr>
              <a:t>o</a:t>
            </a:r>
            <a:r>
              <a:rPr sz="2400" spc="125" dirty="0">
                <a:solidFill>
                  <a:srgbClr val="765F54"/>
                </a:solidFill>
                <a:latin typeface="Arial"/>
                <a:cs typeface="Arial"/>
              </a:rPr>
              <a:t>r</a:t>
            </a:r>
            <a:r>
              <a:rPr sz="240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-25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130" dirty="0">
                <a:solidFill>
                  <a:srgbClr val="765F54"/>
                </a:solidFill>
                <a:latin typeface="Arial"/>
                <a:cs typeface="Arial"/>
              </a:rPr>
              <a:t>E</a:t>
            </a:r>
            <a:r>
              <a:rPr sz="2400" spc="275" dirty="0">
                <a:solidFill>
                  <a:srgbClr val="765F54"/>
                </a:solidFill>
                <a:latin typeface="Arial"/>
                <a:cs typeface="Arial"/>
              </a:rPr>
              <a:t>A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C</a:t>
            </a:r>
            <a:r>
              <a:rPr sz="2400" dirty="0">
                <a:solidFill>
                  <a:srgbClr val="765F54"/>
                </a:solidFill>
                <a:latin typeface="Arial"/>
                <a:cs typeface="Arial"/>
              </a:rPr>
              <a:t>H</a:t>
            </a:r>
            <a:r>
              <a:rPr sz="240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-235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140" dirty="0">
                <a:solidFill>
                  <a:srgbClr val="765F54"/>
                </a:solidFill>
                <a:latin typeface="Arial"/>
                <a:cs typeface="Arial"/>
              </a:rPr>
              <a:t>O</a:t>
            </a:r>
            <a:r>
              <a:rPr sz="2400" spc="130" dirty="0">
                <a:solidFill>
                  <a:srgbClr val="765F54"/>
                </a:solidFill>
                <a:latin typeface="Arial"/>
                <a:cs typeface="Arial"/>
              </a:rPr>
              <a:t>FFE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N</a:t>
            </a:r>
            <a:r>
              <a:rPr sz="2400" spc="130" dirty="0">
                <a:solidFill>
                  <a:srgbClr val="765F54"/>
                </a:solidFill>
                <a:latin typeface="Arial"/>
                <a:cs typeface="Arial"/>
              </a:rPr>
              <a:t>SE</a:t>
            </a:r>
            <a:r>
              <a:rPr sz="2400" spc="-10" dirty="0">
                <a:solidFill>
                  <a:srgbClr val="765F54"/>
                </a:solidFill>
                <a:latin typeface="Arial"/>
                <a:cs typeface="Arial"/>
              </a:rPr>
              <a:t>.</a:t>
            </a:r>
            <a:endParaRPr sz="24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02692" y="152400"/>
            <a:ext cx="11753215" cy="1346200"/>
          </a:xfrm>
          <a:prstGeom prst="rect">
            <a:avLst/>
          </a:prstGeom>
          <a:solidFill>
            <a:srgbClr val="765F54"/>
          </a:solidFill>
        </p:spPr>
        <p:txBody>
          <a:bodyPr vert="horz" wrap="square" lIns="0" tIns="0" rIns="0" bIns="0" rtlCol="0">
            <a:spAutoFit/>
          </a:bodyPr>
          <a:lstStyle/>
          <a:p>
            <a:pPr marL="2106930">
              <a:lnSpc>
                <a:spcPct val="100000"/>
              </a:lnSpc>
              <a:tabLst>
                <a:tab pos="4680585" algn="l"/>
                <a:tab pos="5751830" algn="l"/>
              </a:tabLst>
            </a:pPr>
            <a:r>
              <a:rPr sz="3200" spc="200" dirty="0">
                <a:solidFill>
                  <a:srgbClr val="FFFFFF"/>
                </a:solidFill>
                <a:latin typeface="Arial"/>
                <a:cs typeface="Arial"/>
              </a:rPr>
              <a:t>PENA</a:t>
            </a:r>
            <a:r>
              <a:rPr sz="3200" spc="-4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3200" spc="200" dirty="0">
                <a:solidFill>
                  <a:srgbClr val="FFFFFF"/>
                </a:solidFill>
                <a:latin typeface="Arial"/>
                <a:cs typeface="Arial"/>
              </a:rPr>
              <a:t>TIE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sz="3200" spc="200" dirty="0">
                <a:solidFill>
                  <a:srgbClr val="FFFFFF"/>
                </a:solidFill>
                <a:latin typeface="Arial"/>
                <a:cs typeface="Arial"/>
              </a:rPr>
              <a:t>F</a:t>
            </a:r>
            <a:r>
              <a:rPr sz="3200" spc="204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sz="3200" spc="204" dirty="0">
                <a:solidFill>
                  <a:srgbClr val="FFFFFF"/>
                </a:solidFill>
                <a:latin typeface="Arial"/>
                <a:cs typeface="Arial"/>
              </a:rPr>
              <a:t>NONC</a:t>
            </a:r>
            <a:r>
              <a:rPr sz="3200" spc="19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3200" spc="185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3200" spc="200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3200" spc="19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3200" spc="18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3200" spc="20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3200" spc="19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3200" spc="204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endParaRPr sz="32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36804" y="5980426"/>
            <a:ext cx="3724649" cy="59054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32559" y="1802919"/>
            <a:ext cx="10972800" cy="35496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spc="160" dirty="0">
                <a:solidFill>
                  <a:srgbClr val="765F54"/>
                </a:solidFill>
                <a:latin typeface="Arial"/>
                <a:cs typeface="Arial"/>
              </a:rPr>
              <a:t>M</a:t>
            </a:r>
            <a:r>
              <a:rPr sz="2400" spc="270" dirty="0">
                <a:solidFill>
                  <a:srgbClr val="765F54"/>
                </a:solidFill>
                <a:latin typeface="Arial"/>
                <a:cs typeface="Arial"/>
              </a:rPr>
              <a:t>u</a:t>
            </a:r>
            <a:r>
              <a:rPr sz="2400" spc="290" dirty="0">
                <a:solidFill>
                  <a:srgbClr val="765F54"/>
                </a:solidFill>
                <a:latin typeface="Arial"/>
                <a:cs typeface="Arial"/>
              </a:rPr>
              <a:t>l</a:t>
            </a:r>
            <a:r>
              <a:rPr sz="2400" spc="270" dirty="0">
                <a:solidFill>
                  <a:srgbClr val="765F54"/>
                </a:solidFill>
                <a:latin typeface="Arial"/>
                <a:cs typeface="Arial"/>
              </a:rPr>
              <a:t>t</a:t>
            </a:r>
            <a:r>
              <a:rPr sz="2400" spc="275" dirty="0">
                <a:solidFill>
                  <a:srgbClr val="765F54"/>
                </a:solidFill>
                <a:latin typeface="Arial"/>
                <a:cs typeface="Arial"/>
              </a:rPr>
              <a:t>i</a:t>
            </a:r>
            <a:r>
              <a:rPr sz="2400" spc="254" dirty="0">
                <a:solidFill>
                  <a:srgbClr val="765F54"/>
                </a:solidFill>
                <a:latin typeface="Arial"/>
                <a:cs typeface="Arial"/>
              </a:rPr>
              <a:t>p</a:t>
            </a:r>
            <a:r>
              <a:rPr sz="2400" spc="275" dirty="0">
                <a:solidFill>
                  <a:srgbClr val="765F54"/>
                </a:solidFill>
                <a:latin typeface="Arial"/>
                <a:cs typeface="Arial"/>
              </a:rPr>
              <a:t>l</a:t>
            </a:r>
            <a:r>
              <a:rPr sz="2400" dirty="0">
                <a:solidFill>
                  <a:srgbClr val="765F54"/>
                </a:solidFill>
                <a:latin typeface="Arial"/>
                <a:cs typeface="Arial"/>
              </a:rPr>
              <a:t>e</a:t>
            </a:r>
            <a:r>
              <a:rPr sz="240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-27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C</a:t>
            </a:r>
            <a:r>
              <a:rPr sz="2400" spc="290" dirty="0">
                <a:solidFill>
                  <a:srgbClr val="765F54"/>
                </a:solidFill>
                <a:latin typeface="Arial"/>
                <a:cs typeface="Arial"/>
              </a:rPr>
              <a:t>l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a</a:t>
            </a:r>
            <a:r>
              <a:rPr sz="2400" spc="280" dirty="0">
                <a:solidFill>
                  <a:srgbClr val="765F54"/>
                </a:solidFill>
                <a:latin typeface="Arial"/>
                <a:cs typeface="Arial"/>
              </a:rPr>
              <a:t>s</a:t>
            </a:r>
            <a:r>
              <a:rPr sz="2400" spc="130" dirty="0">
                <a:solidFill>
                  <a:srgbClr val="765F54"/>
                </a:solidFill>
                <a:latin typeface="Arial"/>
                <a:cs typeface="Arial"/>
              </a:rPr>
              <a:t>s</a:t>
            </a:r>
            <a:r>
              <a:rPr sz="2400" spc="26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125" dirty="0">
                <a:solidFill>
                  <a:srgbClr val="765F54"/>
                </a:solidFill>
                <a:latin typeface="Arial"/>
                <a:cs typeface="Arial"/>
              </a:rPr>
              <a:t>A</a:t>
            </a:r>
            <a:r>
              <a:rPr sz="2400" spc="28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160" dirty="0">
                <a:solidFill>
                  <a:srgbClr val="765F54"/>
                </a:solidFill>
                <a:latin typeface="Arial"/>
                <a:cs typeface="Arial"/>
              </a:rPr>
              <a:t>M</a:t>
            </a:r>
            <a:r>
              <a:rPr sz="2400" spc="290" dirty="0">
                <a:solidFill>
                  <a:srgbClr val="765F54"/>
                </a:solidFill>
                <a:latin typeface="Arial"/>
                <a:cs typeface="Arial"/>
              </a:rPr>
              <a:t>i</a:t>
            </a:r>
            <a:r>
              <a:rPr sz="2400" spc="280" dirty="0">
                <a:solidFill>
                  <a:srgbClr val="765F54"/>
                </a:solidFill>
                <a:latin typeface="Arial"/>
                <a:cs typeface="Arial"/>
              </a:rPr>
              <a:t>s</a:t>
            </a:r>
            <a:r>
              <a:rPr sz="2400" spc="270" dirty="0">
                <a:solidFill>
                  <a:srgbClr val="765F54"/>
                </a:solidFill>
                <a:latin typeface="Arial"/>
                <a:cs typeface="Arial"/>
              </a:rPr>
              <a:t>d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e</a:t>
            </a:r>
            <a:r>
              <a:rPr sz="2400" spc="260" dirty="0">
                <a:solidFill>
                  <a:srgbClr val="765F54"/>
                </a:solidFill>
                <a:latin typeface="Arial"/>
                <a:cs typeface="Arial"/>
              </a:rPr>
              <a:t>m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ea</a:t>
            </a:r>
            <a:r>
              <a:rPr sz="2400" spc="270" dirty="0">
                <a:solidFill>
                  <a:srgbClr val="765F54"/>
                </a:solidFill>
                <a:latin typeface="Arial"/>
                <a:cs typeface="Arial"/>
              </a:rPr>
              <a:t>n</a:t>
            </a:r>
            <a:r>
              <a:rPr sz="2400" spc="254" dirty="0">
                <a:solidFill>
                  <a:srgbClr val="765F54"/>
                </a:solidFill>
                <a:latin typeface="Arial"/>
                <a:cs typeface="Arial"/>
              </a:rPr>
              <a:t>o</a:t>
            </a:r>
            <a:r>
              <a:rPr sz="2400" spc="280" dirty="0">
                <a:solidFill>
                  <a:srgbClr val="765F54"/>
                </a:solidFill>
                <a:latin typeface="Arial"/>
                <a:cs typeface="Arial"/>
              </a:rPr>
              <a:t>r</a:t>
            </a:r>
            <a:r>
              <a:rPr sz="2400" spc="130" dirty="0">
                <a:solidFill>
                  <a:srgbClr val="765F54"/>
                </a:solidFill>
                <a:latin typeface="Arial"/>
                <a:cs typeface="Arial"/>
              </a:rPr>
              <a:t>s</a:t>
            </a:r>
            <a:r>
              <a:rPr sz="240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-28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280" dirty="0">
                <a:solidFill>
                  <a:srgbClr val="765F54"/>
                </a:solidFill>
                <a:latin typeface="Arial"/>
                <a:cs typeface="Arial"/>
              </a:rPr>
              <a:t>c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a</a:t>
            </a:r>
            <a:r>
              <a:rPr sz="2400" spc="120" dirty="0">
                <a:solidFill>
                  <a:srgbClr val="765F54"/>
                </a:solidFill>
                <a:latin typeface="Arial"/>
                <a:cs typeface="Arial"/>
              </a:rPr>
              <a:t>n</a:t>
            </a:r>
            <a:r>
              <a:rPr sz="240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-245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280" dirty="0">
                <a:solidFill>
                  <a:srgbClr val="765F54"/>
                </a:solidFill>
                <a:latin typeface="Arial"/>
                <a:cs typeface="Arial"/>
              </a:rPr>
              <a:t>r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e</a:t>
            </a:r>
            <a:r>
              <a:rPr sz="2400" spc="280" dirty="0">
                <a:solidFill>
                  <a:srgbClr val="765F54"/>
                </a:solidFill>
                <a:latin typeface="Arial"/>
                <a:cs typeface="Arial"/>
              </a:rPr>
              <a:t>s</a:t>
            </a:r>
            <a:r>
              <a:rPr sz="2400" spc="270" dirty="0">
                <a:solidFill>
                  <a:srgbClr val="765F54"/>
                </a:solidFill>
                <a:latin typeface="Arial"/>
                <a:cs typeface="Arial"/>
              </a:rPr>
              <a:t>u</a:t>
            </a:r>
            <a:r>
              <a:rPr sz="2400" spc="290" dirty="0">
                <a:solidFill>
                  <a:srgbClr val="765F54"/>
                </a:solidFill>
                <a:latin typeface="Arial"/>
                <a:cs typeface="Arial"/>
              </a:rPr>
              <a:t>l</a:t>
            </a:r>
            <a:r>
              <a:rPr sz="2400" spc="125" dirty="0">
                <a:solidFill>
                  <a:srgbClr val="765F54"/>
                </a:solidFill>
                <a:latin typeface="Arial"/>
                <a:cs typeface="Arial"/>
              </a:rPr>
              <a:t>t</a:t>
            </a:r>
            <a:r>
              <a:rPr sz="240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-26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290" dirty="0">
                <a:solidFill>
                  <a:srgbClr val="765F54"/>
                </a:solidFill>
                <a:latin typeface="Arial"/>
                <a:cs typeface="Arial"/>
              </a:rPr>
              <a:t>i</a:t>
            </a:r>
            <a:r>
              <a:rPr sz="2400" spc="120" dirty="0">
                <a:solidFill>
                  <a:srgbClr val="765F54"/>
                </a:solidFill>
                <a:latin typeface="Arial"/>
                <a:cs typeface="Arial"/>
              </a:rPr>
              <a:t>n</a:t>
            </a:r>
            <a:r>
              <a:rPr sz="240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-254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765F54"/>
                </a:solidFill>
                <a:latin typeface="Arial"/>
                <a:cs typeface="Arial"/>
              </a:rPr>
              <a:t>a</a:t>
            </a:r>
            <a:r>
              <a:rPr sz="240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-245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135" dirty="0">
                <a:solidFill>
                  <a:srgbClr val="765F54"/>
                </a:solidFill>
                <a:latin typeface="Arial"/>
                <a:cs typeface="Arial"/>
              </a:rPr>
              <a:t>F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e</a:t>
            </a:r>
            <a:r>
              <a:rPr sz="2400" spc="290" dirty="0">
                <a:solidFill>
                  <a:srgbClr val="765F54"/>
                </a:solidFill>
                <a:latin typeface="Arial"/>
                <a:cs typeface="Arial"/>
              </a:rPr>
              <a:t>l</a:t>
            </a:r>
            <a:r>
              <a:rPr sz="2400" spc="270" dirty="0">
                <a:solidFill>
                  <a:srgbClr val="765F54"/>
                </a:solidFill>
                <a:latin typeface="Arial"/>
                <a:cs typeface="Arial"/>
              </a:rPr>
              <a:t>on</a:t>
            </a:r>
            <a:r>
              <a:rPr sz="2400" spc="130" dirty="0">
                <a:solidFill>
                  <a:srgbClr val="765F54"/>
                </a:solidFill>
                <a:latin typeface="Arial"/>
                <a:cs typeface="Arial"/>
              </a:rPr>
              <a:t>y</a:t>
            </a:r>
            <a:r>
              <a:rPr sz="240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-27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C</a:t>
            </a:r>
            <a:r>
              <a:rPr sz="2400" spc="270" dirty="0">
                <a:solidFill>
                  <a:srgbClr val="765F54"/>
                </a:solidFill>
                <a:latin typeface="Arial"/>
                <a:cs typeface="Arial"/>
              </a:rPr>
              <a:t>h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a</a:t>
            </a:r>
            <a:r>
              <a:rPr sz="2400" spc="280" dirty="0">
                <a:solidFill>
                  <a:srgbClr val="765F54"/>
                </a:solidFill>
                <a:latin typeface="Arial"/>
                <a:cs typeface="Arial"/>
              </a:rPr>
              <a:t>r</a:t>
            </a:r>
            <a:r>
              <a:rPr sz="2400" spc="270" dirty="0">
                <a:solidFill>
                  <a:srgbClr val="765F54"/>
                </a:solidFill>
                <a:latin typeface="Arial"/>
                <a:cs typeface="Arial"/>
              </a:rPr>
              <a:t>g</a:t>
            </a:r>
            <a:r>
              <a:rPr sz="2400" dirty="0">
                <a:solidFill>
                  <a:srgbClr val="765F54"/>
                </a:solidFill>
                <a:latin typeface="Arial"/>
                <a:cs typeface="Arial"/>
              </a:rPr>
              <a:t>e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7"/>
              </a:spcBef>
            </a:pPr>
            <a:endParaRPr sz="350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</a:pP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I</a:t>
            </a:r>
            <a:r>
              <a:rPr sz="2400" dirty="0">
                <a:solidFill>
                  <a:srgbClr val="765F54"/>
                </a:solidFill>
                <a:latin typeface="Arial"/>
                <a:cs typeface="Arial"/>
              </a:rPr>
              <a:t>n</a:t>
            </a:r>
            <a:r>
              <a:rPr sz="240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-254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addition</a:t>
            </a:r>
            <a:r>
              <a:rPr sz="2400" spc="-10" dirty="0">
                <a:solidFill>
                  <a:srgbClr val="765F54"/>
                </a:solidFill>
                <a:latin typeface="Arial"/>
                <a:cs typeface="Arial"/>
              </a:rPr>
              <a:t>,</a:t>
            </a:r>
            <a:r>
              <a:rPr sz="240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-25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th</a:t>
            </a:r>
            <a:r>
              <a:rPr sz="2400" dirty="0">
                <a:solidFill>
                  <a:srgbClr val="765F54"/>
                </a:solidFill>
                <a:latin typeface="Arial"/>
                <a:cs typeface="Arial"/>
              </a:rPr>
              <a:t>e</a:t>
            </a:r>
            <a:r>
              <a:rPr sz="240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-254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140" dirty="0">
                <a:solidFill>
                  <a:srgbClr val="765F54"/>
                </a:solidFill>
                <a:latin typeface="Arial"/>
                <a:cs typeface="Arial"/>
              </a:rPr>
              <a:t>O</a:t>
            </a:r>
            <a:r>
              <a:rPr sz="2400" spc="155" dirty="0">
                <a:solidFill>
                  <a:srgbClr val="765F54"/>
                </a:solidFill>
                <a:latin typeface="Arial"/>
                <a:cs typeface="Arial"/>
              </a:rPr>
              <a:t>cc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upation</a:t>
            </a:r>
            <a:r>
              <a:rPr sz="2400" dirty="0">
                <a:solidFill>
                  <a:srgbClr val="765F54"/>
                </a:solidFill>
                <a:latin typeface="Arial"/>
                <a:cs typeface="Arial"/>
              </a:rPr>
              <a:t>s</a:t>
            </a:r>
            <a:r>
              <a:rPr sz="240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-28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155" dirty="0">
                <a:solidFill>
                  <a:srgbClr val="765F54"/>
                </a:solidFill>
                <a:latin typeface="Arial"/>
                <a:cs typeface="Arial"/>
              </a:rPr>
              <a:t>c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od</a:t>
            </a:r>
            <a:r>
              <a:rPr sz="2400" dirty="0">
                <a:solidFill>
                  <a:srgbClr val="765F54"/>
                </a:solidFill>
                <a:latin typeface="Arial"/>
                <a:cs typeface="Arial"/>
              </a:rPr>
              <a:t>e</a:t>
            </a:r>
            <a:r>
              <a:rPr sz="240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-245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p</a:t>
            </a:r>
            <a:r>
              <a:rPr sz="2400" spc="160" dirty="0">
                <a:solidFill>
                  <a:srgbClr val="765F54"/>
                </a:solidFill>
                <a:latin typeface="Arial"/>
                <a:cs typeface="Arial"/>
              </a:rPr>
              <a:t>r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o</a:t>
            </a:r>
            <a:r>
              <a:rPr sz="2400" spc="155" dirty="0">
                <a:solidFill>
                  <a:srgbClr val="765F54"/>
                </a:solidFill>
                <a:latin typeface="Arial"/>
                <a:cs typeface="Arial"/>
              </a:rPr>
              <a:t>v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ide</a:t>
            </a:r>
            <a:r>
              <a:rPr sz="2400" dirty="0">
                <a:solidFill>
                  <a:srgbClr val="765F54"/>
                </a:solidFill>
                <a:latin typeface="Arial"/>
                <a:cs typeface="Arial"/>
              </a:rPr>
              <a:t>s</a:t>
            </a:r>
            <a:r>
              <a:rPr sz="240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-254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fo</a:t>
            </a:r>
            <a:r>
              <a:rPr sz="2400" dirty="0">
                <a:solidFill>
                  <a:srgbClr val="765F54"/>
                </a:solidFill>
                <a:latin typeface="Arial"/>
                <a:cs typeface="Arial"/>
              </a:rPr>
              <a:t>r</a:t>
            </a:r>
            <a:r>
              <a:rPr sz="240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-25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765F54"/>
                </a:solidFill>
                <a:latin typeface="Arial"/>
                <a:cs typeface="Arial"/>
              </a:rPr>
              <a:t>a</a:t>
            </a:r>
            <a:r>
              <a:rPr sz="240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-245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p</a:t>
            </a:r>
            <a:r>
              <a:rPr sz="2400" spc="160" dirty="0">
                <a:solidFill>
                  <a:srgbClr val="765F54"/>
                </a:solidFill>
                <a:latin typeface="Arial"/>
                <a:cs typeface="Arial"/>
              </a:rPr>
              <a:t>r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i</a:t>
            </a:r>
            <a:r>
              <a:rPr sz="2400" spc="155" dirty="0">
                <a:solidFill>
                  <a:srgbClr val="765F54"/>
                </a:solidFill>
                <a:latin typeface="Arial"/>
                <a:cs typeface="Arial"/>
              </a:rPr>
              <a:t>v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at</a:t>
            </a:r>
            <a:r>
              <a:rPr sz="2400" dirty="0">
                <a:solidFill>
                  <a:srgbClr val="765F54"/>
                </a:solidFill>
                <a:latin typeface="Arial"/>
                <a:cs typeface="Arial"/>
              </a:rPr>
              <a:t>e</a:t>
            </a:r>
            <a:r>
              <a:rPr sz="240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-27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155" dirty="0">
                <a:solidFill>
                  <a:srgbClr val="765F54"/>
                </a:solidFill>
                <a:latin typeface="Arial"/>
                <a:cs typeface="Arial"/>
              </a:rPr>
              <a:t>c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au</a:t>
            </a:r>
            <a:r>
              <a:rPr sz="2400" spc="155" dirty="0">
                <a:solidFill>
                  <a:srgbClr val="765F54"/>
                </a:solidFill>
                <a:latin typeface="Arial"/>
                <a:cs typeface="Arial"/>
              </a:rPr>
              <a:t>s</a:t>
            </a:r>
            <a:r>
              <a:rPr sz="2400" dirty="0">
                <a:solidFill>
                  <a:srgbClr val="765F54"/>
                </a:solidFill>
                <a:latin typeface="Arial"/>
                <a:cs typeface="Arial"/>
              </a:rPr>
              <a:t>e</a:t>
            </a:r>
            <a:r>
              <a:rPr sz="240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-245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o</a:t>
            </a:r>
            <a:r>
              <a:rPr sz="2400" spc="-10" dirty="0">
                <a:solidFill>
                  <a:srgbClr val="765F54"/>
                </a:solidFill>
                <a:latin typeface="Arial"/>
                <a:cs typeface="Arial"/>
              </a:rPr>
              <a:t>f</a:t>
            </a:r>
            <a:r>
              <a:rPr sz="240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-25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a</a:t>
            </a:r>
            <a:r>
              <a:rPr sz="2400" spc="155" dirty="0">
                <a:solidFill>
                  <a:srgbClr val="765F54"/>
                </a:solidFill>
                <a:latin typeface="Arial"/>
                <a:cs typeface="Arial"/>
              </a:rPr>
              <a:t>c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tio</a:t>
            </a:r>
            <a:r>
              <a:rPr sz="2400" dirty="0">
                <a:solidFill>
                  <a:srgbClr val="765F54"/>
                </a:solidFill>
                <a:latin typeface="Arial"/>
                <a:cs typeface="Arial"/>
              </a:rPr>
              <a:t>n</a:t>
            </a:r>
            <a:r>
              <a:rPr sz="240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fo</a:t>
            </a:r>
            <a:r>
              <a:rPr sz="2400" dirty="0">
                <a:solidFill>
                  <a:srgbClr val="765F54"/>
                </a:solidFill>
                <a:latin typeface="Arial"/>
                <a:cs typeface="Arial"/>
              </a:rPr>
              <a:t>r</a:t>
            </a:r>
            <a:r>
              <a:rPr sz="240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-25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155" dirty="0">
                <a:solidFill>
                  <a:srgbClr val="765F54"/>
                </a:solidFill>
                <a:latin typeface="Arial"/>
                <a:cs typeface="Arial"/>
              </a:rPr>
              <a:t>v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iolation</a:t>
            </a:r>
            <a:r>
              <a:rPr sz="2400" dirty="0">
                <a:solidFill>
                  <a:srgbClr val="765F54"/>
                </a:solidFill>
                <a:latin typeface="Arial"/>
                <a:cs typeface="Arial"/>
              </a:rPr>
              <a:t>s</a:t>
            </a:r>
            <a:r>
              <a:rPr sz="240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-254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155" dirty="0">
                <a:solidFill>
                  <a:srgbClr val="765F54"/>
                </a:solidFill>
                <a:latin typeface="Arial"/>
                <a:cs typeface="Arial"/>
              </a:rPr>
              <a:t>s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u</a:t>
            </a:r>
            <a:r>
              <a:rPr sz="2400" spc="155" dirty="0">
                <a:solidFill>
                  <a:srgbClr val="765F54"/>
                </a:solidFill>
                <a:latin typeface="Arial"/>
                <a:cs typeface="Arial"/>
              </a:rPr>
              <a:t>c</a:t>
            </a:r>
            <a:r>
              <a:rPr sz="2400" dirty="0">
                <a:solidFill>
                  <a:srgbClr val="765F54"/>
                </a:solidFill>
                <a:latin typeface="Arial"/>
                <a:cs typeface="Arial"/>
              </a:rPr>
              <a:t>h</a:t>
            </a:r>
            <a:r>
              <a:rPr sz="240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-254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a</a:t>
            </a:r>
            <a:r>
              <a:rPr sz="2400" dirty="0">
                <a:solidFill>
                  <a:srgbClr val="765F54"/>
                </a:solidFill>
                <a:latin typeface="Arial"/>
                <a:cs typeface="Arial"/>
              </a:rPr>
              <a:t>s</a:t>
            </a:r>
            <a:r>
              <a:rPr sz="240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-24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160" dirty="0">
                <a:solidFill>
                  <a:srgbClr val="765F54"/>
                </a:solidFill>
                <a:latin typeface="Arial"/>
                <a:cs typeface="Arial"/>
              </a:rPr>
              <a:t>r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e</a:t>
            </a:r>
            <a:r>
              <a:rPr sz="2400" spc="155" dirty="0">
                <a:solidFill>
                  <a:srgbClr val="765F54"/>
                </a:solidFill>
                <a:latin typeface="Arial"/>
                <a:cs typeface="Arial"/>
              </a:rPr>
              <a:t>c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ei</a:t>
            </a:r>
            <a:r>
              <a:rPr sz="2400" spc="155" dirty="0">
                <a:solidFill>
                  <a:srgbClr val="765F54"/>
                </a:solidFill>
                <a:latin typeface="Arial"/>
                <a:cs typeface="Arial"/>
              </a:rPr>
              <a:t>v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in</a:t>
            </a:r>
            <a:r>
              <a:rPr sz="2400" dirty="0">
                <a:solidFill>
                  <a:srgbClr val="765F54"/>
                </a:solidFill>
                <a:latin typeface="Arial"/>
                <a:cs typeface="Arial"/>
              </a:rPr>
              <a:t>g</a:t>
            </a:r>
            <a:r>
              <a:rPr sz="240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-245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155" dirty="0">
                <a:solidFill>
                  <a:srgbClr val="765F54"/>
                </a:solidFill>
                <a:latin typeface="Arial"/>
                <a:cs typeface="Arial"/>
              </a:rPr>
              <a:t>c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on</a:t>
            </a:r>
            <a:r>
              <a:rPr sz="2400" spc="155" dirty="0">
                <a:solidFill>
                  <a:srgbClr val="765F54"/>
                </a:solidFill>
                <a:latin typeface="Arial"/>
                <a:cs typeface="Arial"/>
              </a:rPr>
              <a:t>s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ide</a:t>
            </a:r>
            <a:r>
              <a:rPr sz="2400" spc="160" dirty="0">
                <a:solidFill>
                  <a:srgbClr val="765F54"/>
                </a:solidFill>
                <a:latin typeface="Arial"/>
                <a:cs typeface="Arial"/>
              </a:rPr>
              <a:t>r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atio</a:t>
            </a:r>
            <a:r>
              <a:rPr sz="2400" dirty="0">
                <a:solidFill>
                  <a:srgbClr val="765F54"/>
                </a:solidFill>
                <a:latin typeface="Arial"/>
                <a:cs typeface="Arial"/>
              </a:rPr>
              <a:t>n</a:t>
            </a:r>
            <a:r>
              <a:rPr sz="240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-27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a</a:t>
            </a:r>
            <a:r>
              <a:rPr sz="2400" dirty="0">
                <a:solidFill>
                  <a:srgbClr val="765F54"/>
                </a:solidFill>
                <a:latin typeface="Arial"/>
                <a:cs typeface="Arial"/>
              </a:rPr>
              <a:t>s</a:t>
            </a:r>
            <a:r>
              <a:rPr sz="240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-24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765F54"/>
                </a:solidFill>
                <a:latin typeface="Arial"/>
                <a:cs typeface="Arial"/>
              </a:rPr>
              <a:t>a</a:t>
            </a:r>
            <a:r>
              <a:rPr sz="240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-245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160" dirty="0">
                <a:solidFill>
                  <a:srgbClr val="765F54"/>
                </a:solidFill>
                <a:latin typeface="Arial"/>
                <a:cs typeface="Arial"/>
              </a:rPr>
              <a:t>r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e</a:t>
            </a:r>
            <a:r>
              <a:rPr sz="2400" spc="155" dirty="0">
                <a:solidFill>
                  <a:srgbClr val="765F54"/>
                </a:solidFill>
                <a:latin typeface="Arial"/>
                <a:cs typeface="Arial"/>
              </a:rPr>
              <a:t>s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ul</a:t>
            </a:r>
            <a:r>
              <a:rPr sz="2400" spc="-10" dirty="0">
                <a:solidFill>
                  <a:srgbClr val="765F54"/>
                </a:solidFill>
                <a:latin typeface="Arial"/>
                <a:cs typeface="Arial"/>
              </a:rPr>
              <a:t>t</a:t>
            </a:r>
            <a:r>
              <a:rPr sz="240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-25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o</a:t>
            </a:r>
            <a:r>
              <a:rPr sz="2400" spc="-10" dirty="0">
                <a:solidFill>
                  <a:srgbClr val="765F54"/>
                </a:solidFill>
                <a:latin typeface="Arial"/>
                <a:cs typeface="Arial"/>
              </a:rPr>
              <a:t>f</a:t>
            </a:r>
            <a:r>
              <a:rPr sz="240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-25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a</a:t>
            </a:r>
            <a:r>
              <a:rPr sz="2400" spc="155" dirty="0">
                <a:solidFill>
                  <a:srgbClr val="765F54"/>
                </a:solidFill>
                <a:latin typeface="Arial"/>
                <a:cs typeface="Arial"/>
              </a:rPr>
              <a:t>c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tin</a:t>
            </a:r>
            <a:r>
              <a:rPr sz="2400" dirty="0">
                <a:solidFill>
                  <a:srgbClr val="765F54"/>
                </a:solidFill>
                <a:latin typeface="Arial"/>
                <a:cs typeface="Arial"/>
              </a:rPr>
              <a:t>g</a:t>
            </a:r>
            <a:r>
              <a:rPr sz="240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-254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a</a:t>
            </a:r>
            <a:r>
              <a:rPr sz="2400" dirty="0">
                <a:solidFill>
                  <a:srgbClr val="765F54"/>
                </a:solidFill>
                <a:latin typeface="Arial"/>
                <a:cs typeface="Arial"/>
              </a:rPr>
              <a:t>s</a:t>
            </a:r>
            <a:r>
              <a:rPr sz="240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-24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765F54"/>
                </a:solidFill>
                <a:latin typeface="Arial"/>
                <a:cs typeface="Arial"/>
              </a:rPr>
              <a:t>a</a:t>
            </a:r>
            <a:r>
              <a:rPr sz="240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b</a:t>
            </a:r>
            <a:r>
              <a:rPr sz="2400" spc="160" dirty="0">
                <a:solidFill>
                  <a:srgbClr val="765F54"/>
                </a:solidFill>
                <a:latin typeface="Arial"/>
                <a:cs typeface="Arial"/>
              </a:rPr>
              <a:t>r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o</a:t>
            </a:r>
            <a:r>
              <a:rPr sz="2400" spc="155" dirty="0">
                <a:solidFill>
                  <a:srgbClr val="765F54"/>
                </a:solidFill>
                <a:latin typeface="Arial"/>
                <a:cs typeface="Arial"/>
              </a:rPr>
              <a:t>k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e</a:t>
            </a:r>
            <a:r>
              <a:rPr sz="2400" spc="25" dirty="0">
                <a:solidFill>
                  <a:srgbClr val="765F54"/>
                </a:solidFill>
                <a:latin typeface="Arial"/>
                <a:cs typeface="Arial"/>
              </a:rPr>
              <a:t>r</a:t>
            </a:r>
            <a:r>
              <a:rPr sz="2400" spc="-10" dirty="0">
                <a:solidFill>
                  <a:srgbClr val="765F54"/>
                </a:solidFill>
                <a:latin typeface="Arial"/>
                <a:cs typeface="Arial"/>
              </a:rPr>
              <a:t>.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7"/>
              </a:spcBef>
            </a:pPr>
            <a:endParaRPr sz="3500">
              <a:latin typeface="Times New Roman"/>
              <a:cs typeface="Times New Roman"/>
            </a:endParaRPr>
          </a:p>
          <a:p>
            <a:pPr marL="12700" marR="1089660">
              <a:lnSpc>
                <a:spcPct val="100000"/>
              </a:lnSpc>
            </a:pP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Th</a:t>
            </a:r>
            <a:r>
              <a:rPr sz="2400" dirty="0">
                <a:solidFill>
                  <a:srgbClr val="765F54"/>
                </a:solidFill>
                <a:latin typeface="Arial"/>
                <a:cs typeface="Arial"/>
              </a:rPr>
              <a:t>e</a:t>
            </a:r>
            <a:r>
              <a:rPr sz="240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-245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agg</a:t>
            </a:r>
            <a:r>
              <a:rPr sz="2400" spc="160" dirty="0">
                <a:solidFill>
                  <a:srgbClr val="765F54"/>
                </a:solidFill>
                <a:latin typeface="Arial"/>
                <a:cs typeface="Arial"/>
              </a:rPr>
              <a:t>r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ieve</a:t>
            </a:r>
            <a:r>
              <a:rPr sz="2400" dirty="0">
                <a:solidFill>
                  <a:srgbClr val="765F54"/>
                </a:solidFill>
                <a:latin typeface="Arial"/>
                <a:cs typeface="Arial"/>
              </a:rPr>
              <a:t>d</a:t>
            </a:r>
            <a:r>
              <a:rPr sz="240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-26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pe</a:t>
            </a:r>
            <a:r>
              <a:rPr sz="2400" spc="160" dirty="0">
                <a:solidFill>
                  <a:srgbClr val="765F54"/>
                </a:solidFill>
                <a:latin typeface="Arial"/>
                <a:cs typeface="Arial"/>
              </a:rPr>
              <a:t>r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so</a:t>
            </a:r>
            <a:r>
              <a:rPr sz="2400" dirty="0">
                <a:solidFill>
                  <a:srgbClr val="765F54"/>
                </a:solidFill>
                <a:latin typeface="Arial"/>
                <a:cs typeface="Arial"/>
              </a:rPr>
              <a:t>n</a:t>
            </a:r>
            <a:r>
              <a:rPr sz="240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-245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155" dirty="0">
                <a:solidFill>
                  <a:srgbClr val="765F54"/>
                </a:solidFill>
                <a:latin typeface="Arial"/>
                <a:cs typeface="Arial"/>
              </a:rPr>
              <a:t>m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a</a:t>
            </a:r>
            <a:r>
              <a:rPr sz="2400" dirty="0">
                <a:solidFill>
                  <a:srgbClr val="765F54"/>
                </a:solidFill>
                <a:latin typeface="Arial"/>
                <a:cs typeface="Arial"/>
              </a:rPr>
              <a:t>y</a:t>
            </a:r>
            <a:r>
              <a:rPr sz="240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-254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160" dirty="0">
                <a:solidFill>
                  <a:srgbClr val="765F54"/>
                </a:solidFill>
                <a:latin typeface="Arial"/>
                <a:cs typeface="Arial"/>
              </a:rPr>
              <a:t>r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eceiv</a:t>
            </a:r>
            <a:r>
              <a:rPr sz="2400" dirty="0">
                <a:solidFill>
                  <a:srgbClr val="765F54"/>
                </a:solidFill>
                <a:latin typeface="Arial"/>
                <a:cs typeface="Arial"/>
              </a:rPr>
              <a:t>e</a:t>
            </a:r>
            <a:r>
              <a:rPr sz="240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-26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765F54"/>
                </a:solidFill>
                <a:latin typeface="Arial"/>
                <a:cs typeface="Arial"/>
              </a:rPr>
              <a:t>a</a:t>
            </a:r>
            <a:r>
              <a:rPr sz="240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-235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penal</a:t>
            </a:r>
            <a:r>
              <a:rPr sz="2400" spc="160" dirty="0">
                <a:solidFill>
                  <a:srgbClr val="765F54"/>
                </a:solidFill>
                <a:latin typeface="Arial"/>
                <a:cs typeface="Arial"/>
              </a:rPr>
              <a:t>t</a:t>
            </a:r>
            <a:r>
              <a:rPr sz="2400" dirty="0">
                <a:solidFill>
                  <a:srgbClr val="765F54"/>
                </a:solidFill>
                <a:latin typeface="Arial"/>
                <a:cs typeface="Arial"/>
              </a:rPr>
              <a:t>y</a:t>
            </a:r>
            <a:r>
              <a:rPr sz="240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-254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o</a:t>
            </a:r>
            <a:r>
              <a:rPr sz="2400" dirty="0">
                <a:solidFill>
                  <a:srgbClr val="765F54"/>
                </a:solidFill>
                <a:latin typeface="Arial"/>
                <a:cs typeface="Arial"/>
              </a:rPr>
              <a:t>f</a:t>
            </a:r>
            <a:r>
              <a:rPr sz="240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-25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no</a:t>
            </a:r>
            <a:r>
              <a:rPr sz="2400" dirty="0">
                <a:solidFill>
                  <a:srgbClr val="765F54"/>
                </a:solidFill>
                <a:latin typeface="Arial"/>
                <a:cs typeface="Arial"/>
              </a:rPr>
              <a:t>t</a:t>
            </a:r>
            <a:r>
              <a:rPr sz="240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-25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les</a:t>
            </a:r>
            <a:r>
              <a:rPr sz="2400" dirty="0">
                <a:solidFill>
                  <a:srgbClr val="765F54"/>
                </a:solidFill>
                <a:latin typeface="Arial"/>
                <a:cs typeface="Arial"/>
              </a:rPr>
              <a:t>s</a:t>
            </a:r>
            <a:r>
              <a:rPr sz="240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-245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160" dirty="0">
                <a:solidFill>
                  <a:srgbClr val="765F54"/>
                </a:solidFill>
                <a:latin typeface="Arial"/>
                <a:cs typeface="Arial"/>
              </a:rPr>
              <a:t>t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ha</a:t>
            </a:r>
            <a:r>
              <a:rPr sz="2400" dirty="0">
                <a:solidFill>
                  <a:srgbClr val="765F54"/>
                </a:solidFill>
                <a:latin typeface="Arial"/>
                <a:cs typeface="Arial"/>
              </a:rPr>
              <a:t>n</a:t>
            </a:r>
            <a:r>
              <a:rPr sz="240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-245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160" dirty="0">
                <a:solidFill>
                  <a:srgbClr val="765F54"/>
                </a:solidFill>
                <a:latin typeface="Arial"/>
                <a:cs typeface="Arial"/>
              </a:rPr>
              <a:t>t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h</a:t>
            </a:r>
            <a:r>
              <a:rPr sz="2400" dirty="0">
                <a:solidFill>
                  <a:srgbClr val="765F54"/>
                </a:solidFill>
                <a:latin typeface="Arial"/>
                <a:cs typeface="Arial"/>
              </a:rPr>
              <a:t>e</a:t>
            </a:r>
            <a:r>
              <a:rPr sz="240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a</a:t>
            </a:r>
            <a:r>
              <a:rPr sz="2400" spc="160" dirty="0">
                <a:solidFill>
                  <a:srgbClr val="765F54"/>
                </a:solidFill>
                <a:latin typeface="Arial"/>
                <a:cs typeface="Arial"/>
              </a:rPr>
              <a:t>m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oun</a:t>
            </a:r>
            <a:r>
              <a:rPr sz="2400" spc="-10" dirty="0">
                <a:solidFill>
                  <a:srgbClr val="765F54"/>
                </a:solidFill>
                <a:latin typeface="Arial"/>
                <a:cs typeface="Arial"/>
              </a:rPr>
              <a:t>t</a:t>
            </a:r>
            <a:r>
              <a:rPr sz="240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-26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o</a:t>
            </a:r>
            <a:r>
              <a:rPr sz="2400" spc="-10" dirty="0">
                <a:solidFill>
                  <a:srgbClr val="765F54"/>
                </a:solidFill>
                <a:latin typeface="Arial"/>
                <a:cs typeface="Arial"/>
              </a:rPr>
              <a:t>f</a:t>
            </a:r>
            <a:r>
              <a:rPr sz="240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-235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160" dirty="0">
                <a:solidFill>
                  <a:srgbClr val="765F54"/>
                </a:solidFill>
                <a:latin typeface="Arial"/>
                <a:cs typeface="Arial"/>
              </a:rPr>
              <a:t>m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one</a:t>
            </a:r>
            <a:r>
              <a:rPr sz="2400" dirty="0">
                <a:solidFill>
                  <a:srgbClr val="765F54"/>
                </a:solidFill>
                <a:latin typeface="Arial"/>
                <a:cs typeface="Arial"/>
              </a:rPr>
              <a:t>y</a:t>
            </a:r>
            <a:r>
              <a:rPr sz="240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-254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160" dirty="0">
                <a:solidFill>
                  <a:srgbClr val="765F54"/>
                </a:solidFill>
                <a:latin typeface="Arial"/>
                <a:cs typeface="Arial"/>
              </a:rPr>
              <a:t>r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e</a:t>
            </a:r>
            <a:r>
              <a:rPr sz="2400" spc="155" dirty="0">
                <a:solidFill>
                  <a:srgbClr val="765F54"/>
                </a:solidFill>
                <a:latin typeface="Arial"/>
                <a:cs typeface="Arial"/>
              </a:rPr>
              <a:t>c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ei</a:t>
            </a:r>
            <a:r>
              <a:rPr sz="2400" spc="155" dirty="0">
                <a:solidFill>
                  <a:srgbClr val="765F54"/>
                </a:solidFill>
                <a:latin typeface="Arial"/>
                <a:cs typeface="Arial"/>
              </a:rPr>
              <a:t>v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e</a:t>
            </a:r>
            <a:r>
              <a:rPr sz="2400" dirty="0">
                <a:solidFill>
                  <a:srgbClr val="765F54"/>
                </a:solidFill>
                <a:latin typeface="Arial"/>
                <a:cs typeface="Arial"/>
              </a:rPr>
              <a:t>d</a:t>
            </a:r>
            <a:r>
              <a:rPr sz="240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-254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o</a:t>
            </a:r>
            <a:r>
              <a:rPr sz="2400" dirty="0">
                <a:solidFill>
                  <a:srgbClr val="765F54"/>
                </a:solidFill>
                <a:latin typeface="Arial"/>
                <a:cs typeface="Arial"/>
              </a:rPr>
              <a:t>r</a:t>
            </a:r>
            <a:r>
              <a:rPr sz="240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-24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160" dirty="0">
                <a:solidFill>
                  <a:srgbClr val="765F54"/>
                </a:solidFill>
                <a:latin typeface="Arial"/>
                <a:cs typeface="Arial"/>
              </a:rPr>
              <a:t>m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o</a:t>
            </a:r>
            <a:r>
              <a:rPr sz="2400" spc="160" dirty="0">
                <a:solidFill>
                  <a:srgbClr val="765F54"/>
                </a:solidFill>
                <a:latin typeface="Arial"/>
                <a:cs typeface="Arial"/>
              </a:rPr>
              <a:t>r</a:t>
            </a:r>
            <a:r>
              <a:rPr sz="2400" dirty="0">
                <a:solidFill>
                  <a:srgbClr val="765F54"/>
                </a:solidFill>
                <a:latin typeface="Arial"/>
                <a:cs typeface="Arial"/>
              </a:rPr>
              <a:t>e</a:t>
            </a:r>
            <a:r>
              <a:rPr sz="240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-254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tha</a:t>
            </a:r>
            <a:r>
              <a:rPr sz="2400" dirty="0">
                <a:solidFill>
                  <a:srgbClr val="765F54"/>
                </a:solidFill>
                <a:latin typeface="Arial"/>
                <a:cs typeface="Arial"/>
              </a:rPr>
              <a:t>n</a:t>
            </a:r>
            <a:r>
              <a:rPr sz="240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-254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th</a:t>
            </a:r>
            <a:r>
              <a:rPr sz="2400" spc="160" dirty="0">
                <a:solidFill>
                  <a:srgbClr val="765F54"/>
                </a:solidFill>
                <a:latin typeface="Arial"/>
                <a:cs typeface="Arial"/>
              </a:rPr>
              <a:t>r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e</a:t>
            </a:r>
            <a:r>
              <a:rPr sz="2400" dirty="0">
                <a:solidFill>
                  <a:srgbClr val="765F54"/>
                </a:solidFill>
                <a:latin typeface="Arial"/>
                <a:cs typeface="Arial"/>
              </a:rPr>
              <a:t>e</a:t>
            </a:r>
            <a:r>
              <a:rPr sz="240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-254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ti</a:t>
            </a:r>
            <a:r>
              <a:rPr sz="2400" spc="160" dirty="0">
                <a:solidFill>
                  <a:srgbClr val="765F54"/>
                </a:solidFill>
                <a:latin typeface="Arial"/>
                <a:cs typeface="Arial"/>
              </a:rPr>
              <a:t>m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e</a:t>
            </a:r>
            <a:r>
              <a:rPr sz="2400" dirty="0">
                <a:solidFill>
                  <a:srgbClr val="765F54"/>
                </a:solidFill>
                <a:latin typeface="Arial"/>
                <a:cs typeface="Arial"/>
              </a:rPr>
              <a:t>s</a:t>
            </a:r>
            <a:r>
              <a:rPr sz="240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-265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th</a:t>
            </a:r>
            <a:r>
              <a:rPr sz="2400" dirty="0">
                <a:solidFill>
                  <a:srgbClr val="765F54"/>
                </a:solidFill>
                <a:latin typeface="Arial"/>
                <a:cs typeface="Arial"/>
              </a:rPr>
              <a:t>e</a:t>
            </a:r>
            <a:r>
              <a:rPr sz="240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-254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a</a:t>
            </a:r>
            <a:r>
              <a:rPr sz="2400" spc="160" dirty="0">
                <a:solidFill>
                  <a:srgbClr val="765F54"/>
                </a:solidFill>
                <a:latin typeface="Arial"/>
                <a:cs typeface="Arial"/>
              </a:rPr>
              <a:t>m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oun</a:t>
            </a:r>
            <a:r>
              <a:rPr sz="2400" spc="-10" dirty="0">
                <a:solidFill>
                  <a:srgbClr val="765F54"/>
                </a:solidFill>
                <a:latin typeface="Arial"/>
                <a:cs typeface="Arial"/>
              </a:rPr>
              <a:t>t</a:t>
            </a:r>
            <a:r>
              <a:rPr sz="2400" spc="-1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160" dirty="0">
                <a:solidFill>
                  <a:srgbClr val="765F54"/>
                </a:solidFill>
                <a:latin typeface="Arial"/>
                <a:cs typeface="Arial"/>
              </a:rPr>
              <a:t>r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e</a:t>
            </a:r>
            <a:r>
              <a:rPr sz="2400" spc="155" dirty="0">
                <a:solidFill>
                  <a:srgbClr val="765F54"/>
                </a:solidFill>
                <a:latin typeface="Arial"/>
                <a:cs typeface="Arial"/>
              </a:rPr>
              <a:t>c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ei</a:t>
            </a:r>
            <a:r>
              <a:rPr sz="2400" spc="155" dirty="0">
                <a:solidFill>
                  <a:srgbClr val="765F54"/>
                </a:solidFill>
                <a:latin typeface="Arial"/>
                <a:cs typeface="Arial"/>
              </a:rPr>
              <a:t>v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e</a:t>
            </a:r>
            <a:r>
              <a:rPr sz="2400" dirty="0">
                <a:solidFill>
                  <a:srgbClr val="765F54"/>
                </a:solidFill>
                <a:latin typeface="Arial"/>
                <a:cs typeface="Arial"/>
              </a:rPr>
              <a:t>d</a:t>
            </a:r>
            <a:r>
              <a:rPr sz="240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-254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b</a:t>
            </a:r>
            <a:r>
              <a:rPr sz="2400" dirty="0">
                <a:solidFill>
                  <a:srgbClr val="765F54"/>
                </a:solidFill>
                <a:latin typeface="Arial"/>
                <a:cs typeface="Arial"/>
              </a:rPr>
              <a:t>y</a:t>
            </a:r>
            <a:r>
              <a:rPr sz="240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-24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th</a:t>
            </a:r>
            <a:r>
              <a:rPr sz="2400" dirty="0">
                <a:solidFill>
                  <a:srgbClr val="765F54"/>
                </a:solidFill>
                <a:latin typeface="Arial"/>
                <a:cs typeface="Arial"/>
              </a:rPr>
              <a:t>e</a:t>
            </a:r>
            <a:r>
              <a:rPr sz="240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-245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155" dirty="0">
                <a:solidFill>
                  <a:srgbClr val="765F54"/>
                </a:solidFill>
                <a:latin typeface="Arial"/>
                <a:cs typeface="Arial"/>
              </a:rPr>
              <a:t>v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iolato</a:t>
            </a:r>
            <a:r>
              <a:rPr sz="2400" spc="25" dirty="0">
                <a:solidFill>
                  <a:srgbClr val="765F54"/>
                </a:solidFill>
                <a:latin typeface="Arial"/>
                <a:cs typeface="Arial"/>
              </a:rPr>
              <a:t>r</a:t>
            </a:r>
            <a:r>
              <a:rPr sz="2400" spc="-10" dirty="0">
                <a:solidFill>
                  <a:srgbClr val="765F54"/>
                </a:solidFill>
                <a:latin typeface="Arial"/>
                <a:cs typeface="Arial"/>
              </a:rPr>
              <a:t>.</a:t>
            </a:r>
            <a:endParaRPr sz="24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02692" y="152400"/>
            <a:ext cx="11753215" cy="1346200"/>
          </a:xfrm>
          <a:prstGeom prst="rect">
            <a:avLst/>
          </a:prstGeom>
          <a:solidFill>
            <a:srgbClr val="765F54"/>
          </a:solidFill>
        </p:spPr>
        <p:txBody>
          <a:bodyPr vert="horz" wrap="square" lIns="0" tIns="0" rIns="0" bIns="0" rtlCol="0">
            <a:spAutoFit/>
          </a:bodyPr>
          <a:lstStyle/>
          <a:p>
            <a:pPr marL="1204595">
              <a:lnSpc>
                <a:spcPct val="100000"/>
              </a:lnSpc>
              <a:tabLst>
                <a:tab pos="3778250" algn="l"/>
                <a:tab pos="4850130" algn="l"/>
                <a:tab pos="8908415" algn="l"/>
              </a:tabLst>
            </a:pPr>
            <a:r>
              <a:rPr sz="3200" spc="200" dirty="0">
                <a:solidFill>
                  <a:srgbClr val="FFFFFF"/>
                </a:solidFill>
                <a:latin typeface="Arial"/>
                <a:cs typeface="Arial"/>
              </a:rPr>
              <a:t>PENA</a:t>
            </a:r>
            <a:r>
              <a:rPr sz="3200" spc="-4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3200" spc="200" dirty="0">
                <a:solidFill>
                  <a:srgbClr val="FFFFFF"/>
                </a:solidFill>
                <a:latin typeface="Arial"/>
                <a:cs typeface="Arial"/>
              </a:rPr>
              <a:t>TIE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sz="3200" spc="200" dirty="0">
                <a:solidFill>
                  <a:srgbClr val="FFFFFF"/>
                </a:solidFill>
                <a:latin typeface="Arial"/>
                <a:cs typeface="Arial"/>
              </a:rPr>
              <a:t>F</a:t>
            </a:r>
            <a:r>
              <a:rPr sz="3200" spc="204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sz="3200" spc="204" dirty="0">
                <a:solidFill>
                  <a:srgbClr val="FFFFFF"/>
                </a:solidFill>
                <a:latin typeface="Arial"/>
                <a:cs typeface="Arial"/>
              </a:rPr>
              <a:t>NONC</a:t>
            </a:r>
            <a:r>
              <a:rPr sz="3200" spc="19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3200" spc="185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3200" spc="200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3200" spc="19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3200" spc="18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3200" spc="20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3200" spc="19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3200" spc="204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sz="3200" spc="204" dirty="0">
                <a:solidFill>
                  <a:srgbClr val="FFFFFF"/>
                </a:solidFill>
                <a:latin typeface="Arial"/>
                <a:cs typeface="Arial"/>
              </a:rPr>
              <a:t>(CON</a:t>
            </a:r>
            <a:r>
              <a:rPr sz="3200" spc="-16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3200" spc="185" dirty="0">
                <a:solidFill>
                  <a:srgbClr val="FFFFFF"/>
                </a:solidFill>
                <a:latin typeface="Arial"/>
                <a:cs typeface="Arial"/>
              </a:rPr>
              <a:t>.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)</a:t>
            </a:r>
            <a:endParaRPr sz="32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36804" y="5980426"/>
            <a:ext cx="3724649" cy="59054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02692" y="152400"/>
            <a:ext cx="11753215" cy="1346200"/>
          </a:xfrm>
          <a:prstGeom prst="rect">
            <a:avLst/>
          </a:prstGeom>
          <a:solidFill>
            <a:srgbClr val="765F54"/>
          </a:solidFill>
        </p:spPr>
        <p:txBody>
          <a:bodyPr vert="horz" wrap="square" lIns="0" tIns="0" rIns="0" bIns="0" rtlCol="0">
            <a:spAutoFit/>
          </a:bodyPr>
          <a:lstStyle/>
          <a:p>
            <a:pPr marL="8890" algn="ctr">
              <a:lnSpc>
                <a:spcPct val="100000"/>
              </a:lnSpc>
            </a:pPr>
            <a:r>
              <a:rPr sz="3200" spc="204" dirty="0">
                <a:solidFill>
                  <a:srgbClr val="FFFFFF"/>
                </a:solidFill>
                <a:latin typeface="Arial"/>
                <a:cs typeface="Arial"/>
              </a:rPr>
              <a:t>QU</a:t>
            </a:r>
            <a:r>
              <a:rPr sz="3200" spc="200" dirty="0">
                <a:solidFill>
                  <a:srgbClr val="FFFFFF"/>
                </a:solidFill>
                <a:latin typeface="Arial"/>
                <a:cs typeface="Arial"/>
              </a:rPr>
              <a:t>ESTI</a:t>
            </a:r>
            <a:r>
              <a:rPr sz="3200" spc="19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3200" spc="19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3200" spc="20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?</a:t>
            </a:r>
            <a:endParaRPr sz="32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36804" y="5980426"/>
            <a:ext cx="3724649" cy="59054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6195" marR="5080">
              <a:lnSpc>
                <a:spcPct val="100000"/>
              </a:lnSpc>
            </a:pPr>
            <a:r>
              <a:rPr sz="3200" spc="155" dirty="0">
                <a:latin typeface="Arial"/>
                <a:cs typeface="Arial"/>
              </a:rPr>
              <a:t>S</a:t>
            </a:r>
            <a:r>
              <a:rPr sz="3200" spc="150" dirty="0">
                <a:latin typeface="Arial"/>
                <a:cs typeface="Arial"/>
              </a:rPr>
              <a:t>e</a:t>
            </a:r>
            <a:r>
              <a:rPr sz="3200" spc="325" dirty="0">
                <a:latin typeface="Arial"/>
                <a:cs typeface="Arial"/>
              </a:rPr>
              <a:t>n</a:t>
            </a:r>
            <a:r>
              <a:rPr sz="3200" spc="150" dirty="0">
                <a:latin typeface="Arial"/>
                <a:cs typeface="Arial"/>
              </a:rPr>
              <a:t>a</a:t>
            </a:r>
            <a:r>
              <a:rPr sz="3200" spc="305" dirty="0">
                <a:latin typeface="Arial"/>
                <a:cs typeface="Arial"/>
              </a:rPr>
              <a:t>t</a:t>
            </a:r>
            <a:r>
              <a:rPr sz="3200" dirty="0">
                <a:latin typeface="Arial"/>
                <a:cs typeface="Arial"/>
              </a:rPr>
              <a:t>e</a:t>
            </a:r>
            <a:r>
              <a:rPr sz="3200" spc="345" dirty="0">
                <a:latin typeface="Times New Roman"/>
                <a:cs typeface="Times New Roman"/>
              </a:rPr>
              <a:t> </a:t>
            </a:r>
            <a:r>
              <a:rPr sz="3200" spc="325" dirty="0">
                <a:latin typeface="Arial"/>
                <a:cs typeface="Arial"/>
              </a:rPr>
              <a:t>Bil</a:t>
            </a:r>
            <a:r>
              <a:rPr sz="3200" spc="175" dirty="0">
                <a:latin typeface="Arial"/>
                <a:cs typeface="Arial"/>
              </a:rPr>
              <a:t>l</a:t>
            </a:r>
            <a:r>
              <a:rPr sz="3200" spc="360" dirty="0">
                <a:latin typeface="Times New Roman"/>
                <a:cs typeface="Times New Roman"/>
              </a:rPr>
              <a:t> </a:t>
            </a:r>
            <a:r>
              <a:rPr sz="3200" spc="150" dirty="0">
                <a:latin typeface="Arial"/>
                <a:cs typeface="Arial"/>
              </a:rPr>
              <a:t>2212</a:t>
            </a:r>
            <a:r>
              <a:rPr sz="3200" dirty="0">
                <a:latin typeface="Arial"/>
                <a:cs typeface="Arial"/>
              </a:rPr>
              <a:t>,</a:t>
            </a:r>
            <a:r>
              <a:rPr sz="3200" spc="360" dirty="0">
                <a:latin typeface="Times New Roman"/>
                <a:cs typeface="Times New Roman"/>
              </a:rPr>
              <a:t> </a:t>
            </a:r>
            <a:r>
              <a:rPr sz="3200" spc="155" dirty="0">
                <a:latin typeface="Arial"/>
                <a:cs typeface="Arial"/>
              </a:rPr>
              <a:t>w</a:t>
            </a:r>
            <a:r>
              <a:rPr sz="3200" spc="150" dirty="0">
                <a:latin typeface="Arial"/>
                <a:cs typeface="Arial"/>
              </a:rPr>
              <a:t>hi</a:t>
            </a:r>
            <a:r>
              <a:rPr sz="3200" spc="160" dirty="0">
                <a:latin typeface="Arial"/>
                <a:cs typeface="Arial"/>
              </a:rPr>
              <a:t>c</a:t>
            </a:r>
            <a:r>
              <a:rPr sz="3200" dirty="0">
                <a:latin typeface="Arial"/>
                <a:cs typeface="Arial"/>
              </a:rPr>
              <a:t>h</a:t>
            </a:r>
            <a:r>
              <a:rPr sz="3200" spc="345" dirty="0">
                <a:latin typeface="Times New Roman"/>
                <a:cs typeface="Times New Roman"/>
              </a:rPr>
              <a:t> </a:t>
            </a:r>
            <a:r>
              <a:rPr sz="3200" spc="155" dirty="0">
                <a:latin typeface="Arial"/>
                <a:cs typeface="Arial"/>
              </a:rPr>
              <a:t>w</a:t>
            </a:r>
            <a:r>
              <a:rPr sz="3200" spc="150" dirty="0">
                <a:latin typeface="Arial"/>
                <a:cs typeface="Arial"/>
              </a:rPr>
              <a:t>a</a:t>
            </a:r>
            <a:r>
              <a:rPr sz="3200" dirty="0">
                <a:latin typeface="Arial"/>
                <a:cs typeface="Arial"/>
              </a:rPr>
              <a:t>s</a:t>
            </a:r>
            <a:r>
              <a:rPr sz="3200" spc="370" dirty="0">
                <a:latin typeface="Times New Roman"/>
                <a:cs typeface="Times New Roman"/>
              </a:rPr>
              <a:t> </a:t>
            </a:r>
            <a:r>
              <a:rPr sz="3200" spc="150" dirty="0">
                <a:latin typeface="Arial"/>
                <a:cs typeface="Arial"/>
              </a:rPr>
              <a:t>ena</a:t>
            </a:r>
            <a:r>
              <a:rPr sz="3200" spc="160" dirty="0">
                <a:latin typeface="Arial"/>
                <a:cs typeface="Arial"/>
              </a:rPr>
              <a:t>c</a:t>
            </a:r>
            <a:r>
              <a:rPr sz="3200" spc="150" dirty="0">
                <a:latin typeface="Arial"/>
                <a:cs typeface="Arial"/>
              </a:rPr>
              <a:t>t</a:t>
            </a:r>
            <a:r>
              <a:rPr sz="3200" spc="135" dirty="0">
                <a:latin typeface="Arial"/>
                <a:cs typeface="Arial"/>
              </a:rPr>
              <a:t>e</a:t>
            </a:r>
            <a:r>
              <a:rPr sz="3200" dirty="0">
                <a:latin typeface="Arial"/>
                <a:cs typeface="Arial"/>
              </a:rPr>
              <a:t>d</a:t>
            </a:r>
            <a:r>
              <a:rPr sz="3200" spc="345" dirty="0">
                <a:latin typeface="Times New Roman"/>
                <a:cs typeface="Times New Roman"/>
              </a:rPr>
              <a:t> </a:t>
            </a:r>
            <a:r>
              <a:rPr sz="3200" spc="150" dirty="0">
                <a:latin typeface="Arial"/>
                <a:cs typeface="Arial"/>
              </a:rPr>
              <a:t>i</a:t>
            </a:r>
            <a:r>
              <a:rPr sz="3200" dirty="0">
                <a:latin typeface="Arial"/>
                <a:cs typeface="Arial"/>
              </a:rPr>
              <a:t>n</a:t>
            </a:r>
            <a:r>
              <a:rPr sz="3200" spc="380" dirty="0">
                <a:latin typeface="Times New Roman"/>
                <a:cs typeface="Times New Roman"/>
              </a:rPr>
              <a:t> </a:t>
            </a:r>
            <a:r>
              <a:rPr sz="3200" spc="150" dirty="0">
                <a:latin typeface="Arial"/>
                <a:cs typeface="Arial"/>
              </a:rPr>
              <a:t>th</a:t>
            </a:r>
            <a:r>
              <a:rPr sz="3200" dirty="0">
                <a:latin typeface="Arial"/>
                <a:cs typeface="Arial"/>
              </a:rPr>
              <a:t>e</a:t>
            </a:r>
            <a:r>
              <a:rPr sz="3200" spc="355" dirty="0">
                <a:latin typeface="Times New Roman"/>
                <a:cs typeface="Times New Roman"/>
              </a:rPr>
              <a:t> </a:t>
            </a:r>
            <a:r>
              <a:rPr sz="3200" spc="155" dirty="0">
                <a:latin typeface="Arial"/>
                <a:cs typeface="Arial"/>
              </a:rPr>
              <a:t>r</a:t>
            </a:r>
            <a:r>
              <a:rPr sz="3200" spc="150" dirty="0">
                <a:latin typeface="Arial"/>
                <a:cs typeface="Arial"/>
              </a:rPr>
              <a:t>e</a:t>
            </a:r>
            <a:r>
              <a:rPr sz="3200" spc="160" dirty="0">
                <a:latin typeface="Arial"/>
                <a:cs typeface="Arial"/>
              </a:rPr>
              <a:t>c</a:t>
            </a:r>
            <a:r>
              <a:rPr sz="3200" spc="150" dirty="0">
                <a:latin typeface="Arial"/>
                <a:cs typeface="Arial"/>
              </a:rPr>
              <a:t>en</a:t>
            </a:r>
            <a:r>
              <a:rPr sz="3200" dirty="0">
                <a:latin typeface="Arial"/>
                <a:cs typeface="Arial"/>
              </a:rPr>
              <a:t>t</a:t>
            </a:r>
            <a:r>
              <a:rPr sz="3200" dirty="0">
                <a:latin typeface="Times New Roman"/>
                <a:cs typeface="Times New Roman"/>
              </a:rPr>
              <a:t> </a:t>
            </a:r>
            <a:r>
              <a:rPr sz="3200" spc="150" dirty="0">
                <a:latin typeface="Arial"/>
                <a:cs typeface="Arial"/>
              </a:rPr>
              <a:t>legi</a:t>
            </a:r>
            <a:r>
              <a:rPr sz="3200" spc="160" dirty="0">
                <a:latin typeface="Arial"/>
                <a:cs typeface="Arial"/>
              </a:rPr>
              <a:t>s</a:t>
            </a:r>
            <a:r>
              <a:rPr sz="3200" spc="150" dirty="0">
                <a:latin typeface="Arial"/>
                <a:cs typeface="Arial"/>
              </a:rPr>
              <a:t>la</a:t>
            </a:r>
            <a:r>
              <a:rPr sz="3200" spc="140" dirty="0">
                <a:latin typeface="Arial"/>
                <a:cs typeface="Arial"/>
              </a:rPr>
              <a:t>t</a:t>
            </a:r>
            <a:r>
              <a:rPr sz="3200" spc="150" dirty="0">
                <a:latin typeface="Arial"/>
                <a:cs typeface="Arial"/>
              </a:rPr>
              <a:t>iv</a:t>
            </a:r>
            <a:r>
              <a:rPr sz="3200" dirty="0">
                <a:latin typeface="Arial"/>
                <a:cs typeface="Arial"/>
              </a:rPr>
              <a:t>e</a:t>
            </a:r>
            <a:r>
              <a:rPr sz="3200" spc="345" dirty="0">
                <a:latin typeface="Times New Roman"/>
                <a:cs typeface="Times New Roman"/>
              </a:rPr>
              <a:t> </a:t>
            </a:r>
            <a:r>
              <a:rPr sz="3200" spc="160" dirty="0">
                <a:latin typeface="Arial"/>
                <a:cs typeface="Arial"/>
              </a:rPr>
              <a:t>s</a:t>
            </a:r>
            <a:r>
              <a:rPr sz="3200" spc="150" dirty="0">
                <a:latin typeface="Arial"/>
                <a:cs typeface="Arial"/>
              </a:rPr>
              <a:t>e</a:t>
            </a:r>
            <a:r>
              <a:rPr sz="3200" spc="160" dirty="0">
                <a:latin typeface="Arial"/>
                <a:cs typeface="Arial"/>
              </a:rPr>
              <a:t>s</a:t>
            </a:r>
            <a:r>
              <a:rPr sz="3200" spc="150" dirty="0">
                <a:latin typeface="Arial"/>
                <a:cs typeface="Arial"/>
              </a:rPr>
              <a:t>si</a:t>
            </a:r>
            <a:r>
              <a:rPr sz="3200" spc="135" dirty="0">
                <a:latin typeface="Arial"/>
                <a:cs typeface="Arial"/>
              </a:rPr>
              <a:t>on</a:t>
            </a:r>
            <a:r>
              <a:rPr sz="3200" dirty="0">
                <a:latin typeface="Arial"/>
                <a:cs typeface="Arial"/>
              </a:rPr>
              <a:t>,</a:t>
            </a:r>
            <a:r>
              <a:rPr sz="3200" spc="345" dirty="0">
                <a:latin typeface="Times New Roman"/>
                <a:cs typeface="Times New Roman"/>
              </a:rPr>
              <a:t> </a:t>
            </a:r>
            <a:r>
              <a:rPr sz="3200" spc="150" dirty="0">
                <a:latin typeface="Arial"/>
                <a:cs typeface="Arial"/>
              </a:rPr>
              <a:t>e</a:t>
            </a:r>
            <a:r>
              <a:rPr sz="3200" spc="90" dirty="0">
                <a:latin typeface="Arial"/>
                <a:cs typeface="Arial"/>
              </a:rPr>
              <a:t>f</a:t>
            </a:r>
            <a:r>
              <a:rPr sz="3200" spc="150" dirty="0">
                <a:latin typeface="Arial"/>
                <a:cs typeface="Arial"/>
              </a:rPr>
              <a:t>fe</a:t>
            </a:r>
            <a:r>
              <a:rPr sz="3200" spc="160" dirty="0">
                <a:latin typeface="Arial"/>
                <a:cs typeface="Arial"/>
              </a:rPr>
              <a:t>c</a:t>
            </a:r>
            <a:r>
              <a:rPr sz="3200" spc="150" dirty="0">
                <a:latin typeface="Arial"/>
                <a:cs typeface="Arial"/>
              </a:rPr>
              <a:t>t</a:t>
            </a:r>
            <a:r>
              <a:rPr sz="3200" spc="140" dirty="0">
                <a:latin typeface="Arial"/>
                <a:cs typeface="Arial"/>
              </a:rPr>
              <a:t>i</a:t>
            </a:r>
            <a:r>
              <a:rPr sz="3200" spc="150" dirty="0">
                <a:latin typeface="Arial"/>
                <a:cs typeface="Arial"/>
              </a:rPr>
              <a:t>ve</a:t>
            </a:r>
            <a:r>
              <a:rPr sz="3200" spc="140" dirty="0">
                <a:latin typeface="Arial"/>
                <a:cs typeface="Arial"/>
              </a:rPr>
              <a:t>l</a:t>
            </a:r>
            <a:r>
              <a:rPr sz="3200" dirty="0">
                <a:latin typeface="Arial"/>
                <a:cs typeface="Arial"/>
              </a:rPr>
              <a:t>y</a:t>
            </a:r>
            <a:r>
              <a:rPr sz="3200" spc="360" dirty="0">
                <a:latin typeface="Times New Roman"/>
                <a:cs typeface="Times New Roman"/>
              </a:rPr>
              <a:t> </a:t>
            </a:r>
            <a:r>
              <a:rPr sz="3200" spc="325" dirty="0">
                <a:latin typeface="Arial"/>
                <a:cs typeface="Arial"/>
              </a:rPr>
              <a:t>ch</a:t>
            </a:r>
            <a:r>
              <a:rPr sz="3200" spc="150" dirty="0">
                <a:latin typeface="Arial"/>
                <a:cs typeface="Arial"/>
              </a:rPr>
              <a:t>a</a:t>
            </a:r>
            <a:r>
              <a:rPr sz="3200" spc="325" dirty="0">
                <a:latin typeface="Arial"/>
                <a:cs typeface="Arial"/>
              </a:rPr>
              <a:t>n</a:t>
            </a:r>
            <a:r>
              <a:rPr sz="3200" spc="315" dirty="0">
                <a:latin typeface="Arial"/>
                <a:cs typeface="Arial"/>
              </a:rPr>
              <a:t>g</a:t>
            </a:r>
            <a:r>
              <a:rPr sz="3200" spc="135" dirty="0">
                <a:latin typeface="Arial"/>
                <a:cs typeface="Arial"/>
              </a:rPr>
              <a:t>e</a:t>
            </a:r>
            <a:r>
              <a:rPr sz="3200" spc="175" dirty="0">
                <a:latin typeface="Arial"/>
                <a:cs typeface="Arial"/>
              </a:rPr>
              <a:t>s</a:t>
            </a:r>
            <a:r>
              <a:rPr sz="3200" spc="345" dirty="0">
                <a:latin typeface="Times New Roman"/>
                <a:cs typeface="Times New Roman"/>
              </a:rPr>
              <a:t> </a:t>
            </a:r>
            <a:r>
              <a:rPr sz="3200" spc="320" dirty="0">
                <a:latin typeface="Arial"/>
                <a:cs typeface="Arial"/>
              </a:rPr>
              <a:t>t</a:t>
            </a:r>
            <a:r>
              <a:rPr sz="3200" spc="325" dirty="0">
                <a:latin typeface="Arial"/>
                <a:cs typeface="Arial"/>
              </a:rPr>
              <a:t>h</a:t>
            </a:r>
            <a:r>
              <a:rPr sz="3200" dirty="0">
                <a:latin typeface="Arial"/>
                <a:cs typeface="Arial"/>
              </a:rPr>
              <a:t>e</a:t>
            </a:r>
            <a:r>
              <a:rPr sz="3200" spc="355" dirty="0">
                <a:latin typeface="Times New Roman"/>
                <a:cs typeface="Times New Roman"/>
              </a:rPr>
              <a:t> </a:t>
            </a:r>
            <a:r>
              <a:rPr sz="3200" spc="315" dirty="0">
                <a:latin typeface="Arial"/>
                <a:cs typeface="Arial"/>
              </a:rPr>
              <a:t>w</a:t>
            </a:r>
            <a:r>
              <a:rPr sz="3200" spc="150" dirty="0">
                <a:latin typeface="Arial"/>
                <a:cs typeface="Arial"/>
              </a:rPr>
              <a:t>a</a:t>
            </a:r>
            <a:r>
              <a:rPr sz="3200" spc="175" dirty="0">
                <a:latin typeface="Arial"/>
                <a:cs typeface="Arial"/>
              </a:rPr>
              <a:t>y</a:t>
            </a:r>
            <a:r>
              <a:rPr sz="3200" spc="85" dirty="0">
                <a:latin typeface="Times New Roman"/>
                <a:cs typeface="Times New Roman"/>
              </a:rPr>
              <a:t> </a:t>
            </a:r>
            <a:r>
              <a:rPr sz="3200" spc="315" dirty="0">
                <a:latin typeface="Arial"/>
                <a:cs typeface="Arial"/>
              </a:rPr>
              <a:t>w</a:t>
            </a:r>
            <a:r>
              <a:rPr sz="3200" spc="325" dirty="0">
                <a:latin typeface="Arial"/>
                <a:cs typeface="Arial"/>
              </a:rPr>
              <a:t>ho</a:t>
            </a:r>
            <a:r>
              <a:rPr sz="3200" spc="315" dirty="0">
                <a:latin typeface="Arial"/>
                <a:cs typeface="Arial"/>
              </a:rPr>
              <a:t>l</a:t>
            </a:r>
            <a:r>
              <a:rPr sz="3200" spc="145" dirty="0">
                <a:latin typeface="Arial"/>
                <a:cs typeface="Arial"/>
              </a:rPr>
              <a:t>e</a:t>
            </a:r>
            <a:r>
              <a:rPr sz="3200" spc="310" dirty="0">
                <a:latin typeface="Arial"/>
                <a:cs typeface="Arial"/>
              </a:rPr>
              <a:t>s</a:t>
            </a:r>
            <a:r>
              <a:rPr sz="3200" spc="145" dirty="0">
                <a:latin typeface="Arial"/>
                <a:cs typeface="Arial"/>
              </a:rPr>
              <a:t>a</a:t>
            </a:r>
            <a:r>
              <a:rPr sz="3200" spc="315" dirty="0">
                <a:latin typeface="Arial"/>
                <a:cs typeface="Arial"/>
              </a:rPr>
              <a:t>l</a:t>
            </a:r>
            <a:r>
              <a:rPr sz="3200" dirty="0">
                <a:latin typeface="Arial"/>
                <a:cs typeface="Arial"/>
              </a:rPr>
              <a:t>e</a:t>
            </a:r>
            <a:r>
              <a:rPr sz="3200" spc="340" dirty="0">
                <a:latin typeface="Times New Roman"/>
                <a:cs typeface="Times New Roman"/>
              </a:rPr>
              <a:t> </a:t>
            </a:r>
            <a:r>
              <a:rPr sz="3200" spc="325" dirty="0">
                <a:latin typeface="Arial"/>
                <a:cs typeface="Arial"/>
              </a:rPr>
              <a:t>p</a:t>
            </a:r>
            <a:r>
              <a:rPr sz="3200" spc="335" dirty="0">
                <a:latin typeface="Arial"/>
                <a:cs typeface="Arial"/>
              </a:rPr>
              <a:t>r</a:t>
            </a:r>
            <a:r>
              <a:rPr sz="3200" spc="325" dirty="0">
                <a:latin typeface="Arial"/>
                <a:cs typeface="Arial"/>
              </a:rPr>
              <a:t>op</a:t>
            </a:r>
            <a:r>
              <a:rPr sz="3200" spc="135" dirty="0">
                <a:latin typeface="Arial"/>
                <a:cs typeface="Arial"/>
              </a:rPr>
              <a:t>e</a:t>
            </a:r>
            <a:r>
              <a:rPr sz="3200" spc="335" dirty="0">
                <a:latin typeface="Arial"/>
                <a:cs typeface="Arial"/>
              </a:rPr>
              <a:t>r</a:t>
            </a:r>
            <a:r>
              <a:rPr sz="3200" spc="315" dirty="0">
                <a:latin typeface="Arial"/>
                <a:cs typeface="Arial"/>
              </a:rPr>
              <a:t>ti</a:t>
            </a:r>
            <a:r>
              <a:rPr sz="3200" spc="145" dirty="0">
                <a:latin typeface="Arial"/>
                <a:cs typeface="Arial"/>
              </a:rPr>
              <a:t>e</a:t>
            </a:r>
            <a:r>
              <a:rPr sz="3200" spc="175" dirty="0">
                <a:latin typeface="Arial"/>
                <a:cs typeface="Arial"/>
              </a:rPr>
              <a:t>s</a:t>
            </a:r>
            <a:r>
              <a:rPr sz="3200" spc="330" dirty="0">
                <a:latin typeface="Times New Roman"/>
                <a:cs typeface="Times New Roman"/>
              </a:rPr>
              <a:t> </a:t>
            </a:r>
            <a:r>
              <a:rPr sz="3200" spc="145" dirty="0">
                <a:latin typeface="Arial"/>
                <a:cs typeface="Arial"/>
              </a:rPr>
              <a:t>a</a:t>
            </a:r>
            <a:r>
              <a:rPr sz="3200" spc="335" dirty="0">
                <a:latin typeface="Arial"/>
                <a:cs typeface="Arial"/>
              </a:rPr>
              <a:t>r</a:t>
            </a:r>
            <a:r>
              <a:rPr sz="3200" dirty="0">
                <a:latin typeface="Arial"/>
                <a:cs typeface="Arial"/>
              </a:rPr>
              <a:t>e</a:t>
            </a:r>
            <a:r>
              <a:rPr sz="3200" spc="365" dirty="0">
                <a:latin typeface="Times New Roman"/>
                <a:cs typeface="Times New Roman"/>
              </a:rPr>
              <a:t> </a:t>
            </a:r>
            <a:r>
              <a:rPr sz="3200" spc="330" dirty="0">
                <a:latin typeface="Arial"/>
                <a:cs typeface="Arial"/>
              </a:rPr>
              <a:t>t</a:t>
            </a:r>
            <a:r>
              <a:rPr sz="3200" spc="175" dirty="0">
                <a:latin typeface="Arial"/>
                <a:cs typeface="Arial"/>
              </a:rPr>
              <a:t>o</a:t>
            </a:r>
            <a:r>
              <a:rPr sz="3200" spc="370" dirty="0">
                <a:latin typeface="Times New Roman"/>
                <a:cs typeface="Times New Roman"/>
              </a:rPr>
              <a:t> </a:t>
            </a:r>
            <a:r>
              <a:rPr sz="3200" spc="325" dirty="0">
                <a:latin typeface="Arial"/>
                <a:cs typeface="Arial"/>
              </a:rPr>
              <a:t>b</a:t>
            </a:r>
            <a:r>
              <a:rPr sz="3200" dirty="0">
                <a:latin typeface="Arial"/>
                <a:cs typeface="Arial"/>
              </a:rPr>
              <a:t>e</a:t>
            </a:r>
            <a:r>
              <a:rPr sz="3200" spc="365" dirty="0">
                <a:latin typeface="Times New Roman"/>
                <a:cs typeface="Times New Roman"/>
              </a:rPr>
              <a:t> </a:t>
            </a:r>
            <a:r>
              <a:rPr sz="3200" spc="145" dirty="0">
                <a:latin typeface="Arial"/>
                <a:cs typeface="Arial"/>
              </a:rPr>
              <a:t>a</a:t>
            </a:r>
            <a:r>
              <a:rPr sz="3200" spc="325" dirty="0">
                <a:latin typeface="Arial"/>
                <a:cs typeface="Arial"/>
              </a:rPr>
              <a:t>d</a:t>
            </a:r>
            <a:r>
              <a:rPr sz="3200" spc="320" dirty="0">
                <a:latin typeface="Arial"/>
                <a:cs typeface="Arial"/>
              </a:rPr>
              <a:t>v</a:t>
            </a:r>
            <a:r>
              <a:rPr sz="3200" spc="145" dirty="0">
                <a:latin typeface="Arial"/>
                <a:cs typeface="Arial"/>
              </a:rPr>
              <a:t>e</a:t>
            </a:r>
            <a:r>
              <a:rPr sz="3200" spc="335" dirty="0">
                <a:latin typeface="Arial"/>
                <a:cs typeface="Arial"/>
              </a:rPr>
              <a:t>r</a:t>
            </a:r>
            <a:r>
              <a:rPr sz="3200" spc="315" dirty="0">
                <a:latin typeface="Arial"/>
                <a:cs typeface="Arial"/>
              </a:rPr>
              <a:t>ti</a:t>
            </a:r>
            <a:r>
              <a:rPr sz="3200" spc="320" dirty="0">
                <a:latin typeface="Arial"/>
                <a:cs typeface="Arial"/>
              </a:rPr>
              <a:t>s</a:t>
            </a:r>
            <a:r>
              <a:rPr sz="3200" spc="135" dirty="0">
                <a:latin typeface="Arial"/>
                <a:cs typeface="Arial"/>
              </a:rPr>
              <a:t>e</a:t>
            </a:r>
            <a:r>
              <a:rPr sz="3200" spc="175" dirty="0">
                <a:latin typeface="Arial"/>
                <a:cs typeface="Arial"/>
              </a:rPr>
              <a:t>d</a:t>
            </a:r>
            <a:r>
              <a:rPr sz="3200" spc="335" dirty="0">
                <a:latin typeface="Times New Roman"/>
                <a:cs typeface="Times New Roman"/>
              </a:rPr>
              <a:t> </a:t>
            </a:r>
            <a:r>
              <a:rPr sz="3200" spc="145" dirty="0">
                <a:latin typeface="Arial"/>
                <a:cs typeface="Arial"/>
              </a:rPr>
              <a:t>a</a:t>
            </a:r>
            <a:r>
              <a:rPr sz="3200" spc="325" dirty="0">
                <a:latin typeface="Arial"/>
                <a:cs typeface="Arial"/>
              </a:rPr>
              <a:t>n</a:t>
            </a:r>
            <a:r>
              <a:rPr sz="3200" spc="175" dirty="0">
                <a:latin typeface="Arial"/>
                <a:cs typeface="Arial"/>
              </a:rPr>
              <a:t>d</a:t>
            </a:r>
            <a:r>
              <a:rPr sz="3200" spc="360" dirty="0">
                <a:latin typeface="Times New Roman"/>
                <a:cs typeface="Times New Roman"/>
              </a:rPr>
              <a:t> </a:t>
            </a:r>
            <a:r>
              <a:rPr sz="3200" spc="320" dirty="0">
                <a:latin typeface="Arial"/>
                <a:cs typeface="Arial"/>
              </a:rPr>
              <a:t>s</a:t>
            </a:r>
            <a:r>
              <a:rPr sz="3200" spc="325" dirty="0">
                <a:latin typeface="Arial"/>
                <a:cs typeface="Arial"/>
              </a:rPr>
              <a:t>old</a:t>
            </a:r>
            <a:r>
              <a:rPr sz="3200" dirty="0">
                <a:latin typeface="Arial"/>
                <a:cs typeface="Arial"/>
              </a:rPr>
              <a:t>.</a:t>
            </a:r>
            <a:endParaRPr sz="32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02692" y="152400"/>
            <a:ext cx="11753215" cy="1346200"/>
          </a:xfrm>
          <a:prstGeom prst="rect">
            <a:avLst/>
          </a:prstGeom>
          <a:solidFill>
            <a:srgbClr val="765F54"/>
          </a:solidFill>
        </p:spPr>
        <p:txBody>
          <a:bodyPr vert="horz" wrap="square" lIns="0" tIns="0" rIns="0" bIns="0" rtlCol="0">
            <a:spAutoFit/>
          </a:bodyPr>
          <a:lstStyle/>
          <a:p>
            <a:pPr marL="3916045">
              <a:lnSpc>
                <a:spcPct val="100000"/>
              </a:lnSpc>
              <a:tabLst>
                <a:tab pos="5804535" algn="l"/>
              </a:tabLst>
            </a:pPr>
            <a:r>
              <a:rPr sz="3200" spc="200" dirty="0">
                <a:solidFill>
                  <a:srgbClr val="FFFFFF"/>
                </a:solidFill>
                <a:latin typeface="Arial"/>
                <a:cs typeface="Arial"/>
              </a:rPr>
              <a:t>SEN</a:t>
            </a:r>
            <a:r>
              <a:rPr sz="3200" spc="-4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3200" spc="20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sz="3200" spc="200" dirty="0">
                <a:solidFill>
                  <a:srgbClr val="FFFFFF"/>
                </a:solidFill>
                <a:latin typeface="Arial"/>
                <a:cs typeface="Arial"/>
              </a:rPr>
              <a:t>BI</a:t>
            </a:r>
            <a:r>
              <a:rPr sz="3200" spc="19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3200" spc="34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195" dirty="0">
                <a:solidFill>
                  <a:srgbClr val="FFFFFF"/>
                </a:solidFill>
                <a:latin typeface="Arial"/>
                <a:cs typeface="Arial"/>
              </a:rPr>
              <a:t>221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2</a:t>
            </a:r>
            <a:endParaRPr sz="32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36804" y="5980426"/>
            <a:ext cx="3724649" cy="59054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507491" y="3889247"/>
            <a:ext cx="11176000" cy="1569720"/>
          </a:xfrm>
          <a:prstGeom prst="rect">
            <a:avLst/>
          </a:prstGeom>
          <a:solidFill>
            <a:srgbClr val="EBDDC3"/>
          </a:solidFill>
          <a:ln w="9143">
            <a:solidFill>
              <a:srgbClr val="D8B15C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186690" marR="135255">
              <a:lnSpc>
                <a:spcPct val="100000"/>
              </a:lnSpc>
            </a:pPr>
            <a:r>
              <a:rPr sz="2400" spc="-30" dirty="0">
                <a:solidFill>
                  <a:srgbClr val="765F54"/>
                </a:solidFill>
                <a:latin typeface="Arial"/>
                <a:cs typeface="Arial"/>
              </a:rPr>
              <a:t>S</a:t>
            </a:r>
            <a:r>
              <a:rPr sz="2400" spc="-5" dirty="0">
                <a:solidFill>
                  <a:srgbClr val="765F54"/>
                </a:solidFill>
                <a:latin typeface="Arial"/>
                <a:cs typeface="Arial"/>
              </a:rPr>
              <a:t>pe</a:t>
            </a:r>
            <a:r>
              <a:rPr sz="2400" dirty="0">
                <a:solidFill>
                  <a:srgbClr val="765F54"/>
                </a:solidFill>
                <a:latin typeface="Arial"/>
                <a:cs typeface="Arial"/>
              </a:rPr>
              <a:t>c</a:t>
            </a:r>
            <a:r>
              <a:rPr sz="2400" spc="-10" dirty="0">
                <a:solidFill>
                  <a:srgbClr val="765F54"/>
                </a:solidFill>
                <a:latin typeface="Arial"/>
                <a:cs typeface="Arial"/>
              </a:rPr>
              <a:t>i</a:t>
            </a:r>
            <a:r>
              <a:rPr sz="2400" spc="-5" dirty="0">
                <a:solidFill>
                  <a:srgbClr val="765F54"/>
                </a:solidFill>
                <a:latin typeface="Arial"/>
                <a:cs typeface="Arial"/>
              </a:rPr>
              <a:t>f</a:t>
            </a:r>
            <a:r>
              <a:rPr sz="2400" spc="-10" dirty="0">
                <a:solidFill>
                  <a:srgbClr val="765F54"/>
                </a:solidFill>
                <a:latin typeface="Arial"/>
                <a:cs typeface="Arial"/>
              </a:rPr>
              <a:t>i</a:t>
            </a:r>
            <a:r>
              <a:rPr sz="2400" dirty="0">
                <a:solidFill>
                  <a:srgbClr val="765F54"/>
                </a:solidFill>
                <a:latin typeface="Arial"/>
                <a:cs typeface="Arial"/>
              </a:rPr>
              <a:t>c</a:t>
            </a:r>
            <a:r>
              <a:rPr sz="2400" spc="-5" dirty="0">
                <a:solidFill>
                  <a:srgbClr val="765F54"/>
                </a:solidFill>
                <a:latin typeface="Arial"/>
                <a:cs typeface="Arial"/>
              </a:rPr>
              <a:t>a</a:t>
            </a:r>
            <a:r>
              <a:rPr sz="2400" spc="-10" dirty="0">
                <a:solidFill>
                  <a:srgbClr val="765F54"/>
                </a:solidFill>
                <a:latin typeface="Arial"/>
                <a:cs typeface="Arial"/>
              </a:rPr>
              <a:t>ll</a:t>
            </a:r>
            <a:r>
              <a:rPr sz="2400" spc="-180" dirty="0">
                <a:solidFill>
                  <a:srgbClr val="765F54"/>
                </a:solidFill>
                <a:latin typeface="Arial"/>
                <a:cs typeface="Arial"/>
              </a:rPr>
              <a:t>y</a:t>
            </a:r>
            <a:r>
              <a:rPr sz="2400" spc="-10" dirty="0">
                <a:solidFill>
                  <a:srgbClr val="765F54"/>
                </a:solidFill>
                <a:latin typeface="Arial"/>
                <a:cs typeface="Arial"/>
              </a:rPr>
              <a:t>,</a:t>
            </a:r>
            <a:r>
              <a:rPr sz="2400" spc="11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765F54"/>
                </a:solidFill>
                <a:latin typeface="Arial"/>
                <a:cs typeface="Arial"/>
              </a:rPr>
              <a:t>th</a:t>
            </a:r>
            <a:r>
              <a:rPr sz="2400" dirty="0">
                <a:solidFill>
                  <a:srgbClr val="765F54"/>
                </a:solidFill>
                <a:latin typeface="Arial"/>
                <a:cs typeface="Arial"/>
              </a:rPr>
              <a:t>e</a:t>
            </a:r>
            <a:r>
              <a:rPr sz="2400" spc="55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765F54"/>
                </a:solidFill>
                <a:latin typeface="Arial"/>
                <a:cs typeface="Arial"/>
              </a:rPr>
              <a:t>b</a:t>
            </a:r>
            <a:r>
              <a:rPr sz="2400" spc="-10" dirty="0">
                <a:solidFill>
                  <a:srgbClr val="765F54"/>
                </a:solidFill>
                <a:latin typeface="Arial"/>
                <a:cs typeface="Arial"/>
              </a:rPr>
              <a:t>il</a:t>
            </a:r>
            <a:r>
              <a:rPr sz="2400" dirty="0">
                <a:solidFill>
                  <a:srgbClr val="765F54"/>
                </a:solidFill>
                <a:latin typeface="Arial"/>
                <a:cs typeface="Arial"/>
              </a:rPr>
              <a:t>l</a:t>
            </a:r>
            <a:r>
              <a:rPr sz="2400" spc="9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765F54"/>
                </a:solidFill>
                <a:latin typeface="Arial"/>
                <a:cs typeface="Arial"/>
              </a:rPr>
              <a:t>a</a:t>
            </a:r>
            <a:r>
              <a:rPr sz="2400" spc="-20" dirty="0">
                <a:solidFill>
                  <a:srgbClr val="765F54"/>
                </a:solidFill>
                <a:latin typeface="Arial"/>
                <a:cs typeface="Arial"/>
              </a:rPr>
              <a:t>m</a:t>
            </a:r>
            <a:r>
              <a:rPr sz="2400" spc="-5" dirty="0">
                <a:solidFill>
                  <a:srgbClr val="765F54"/>
                </a:solidFill>
                <a:latin typeface="Arial"/>
                <a:cs typeface="Arial"/>
              </a:rPr>
              <a:t>end</a:t>
            </a:r>
            <a:r>
              <a:rPr sz="2400" dirty="0">
                <a:solidFill>
                  <a:srgbClr val="765F54"/>
                </a:solidFill>
                <a:latin typeface="Arial"/>
                <a:cs typeface="Arial"/>
              </a:rPr>
              <a:t>s</a:t>
            </a:r>
            <a:r>
              <a:rPr sz="2400" spc="105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-25" dirty="0">
                <a:solidFill>
                  <a:srgbClr val="765F54"/>
                </a:solidFill>
                <a:latin typeface="Arial"/>
                <a:cs typeface="Arial"/>
              </a:rPr>
              <a:t>S</a:t>
            </a:r>
            <a:r>
              <a:rPr sz="2400" spc="-5" dirty="0">
                <a:solidFill>
                  <a:srgbClr val="765F54"/>
                </a:solidFill>
                <a:latin typeface="Arial"/>
                <a:cs typeface="Arial"/>
              </a:rPr>
              <a:t>e</a:t>
            </a:r>
            <a:r>
              <a:rPr sz="2400" spc="-15" dirty="0">
                <a:solidFill>
                  <a:srgbClr val="765F54"/>
                </a:solidFill>
                <a:latin typeface="Arial"/>
                <a:cs typeface="Arial"/>
              </a:rPr>
              <a:t>c</a:t>
            </a:r>
            <a:r>
              <a:rPr sz="2400" spc="-5" dirty="0">
                <a:solidFill>
                  <a:srgbClr val="765F54"/>
                </a:solidFill>
                <a:latin typeface="Arial"/>
                <a:cs typeface="Arial"/>
              </a:rPr>
              <a:t>t</a:t>
            </a:r>
            <a:r>
              <a:rPr sz="2400" spc="-10" dirty="0">
                <a:solidFill>
                  <a:srgbClr val="765F54"/>
                </a:solidFill>
                <a:latin typeface="Arial"/>
                <a:cs typeface="Arial"/>
              </a:rPr>
              <a:t>i</a:t>
            </a:r>
            <a:r>
              <a:rPr sz="2400" spc="-5" dirty="0">
                <a:solidFill>
                  <a:srgbClr val="765F54"/>
                </a:solidFill>
                <a:latin typeface="Arial"/>
                <a:cs typeface="Arial"/>
              </a:rPr>
              <a:t>o</a:t>
            </a:r>
            <a:r>
              <a:rPr sz="2400" dirty="0">
                <a:solidFill>
                  <a:srgbClr val="765F54"/>
                </a:solidFill>
                <a:latin typeface="Arial"/>
                <a:cs typeface="Arial"/>
              </a:rPr>
              <a:t>n</a:t>
            </a:r>
            <a:r>
              <a:rPr sz="2400" spc="8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-185" dirty="0">
                <a:solidFill>
                  <a:srgbClr val="765F54"/>
                </a:solidFill>
                <a:latin typeface="Arial"/>
                <a:cs typeface="Arial"/>
              </a:rPr>
              <a:t>1</a:t>
            </a:r>
            <a:r>
              <a:rPr sz="2400" spc="-5" dirty="0">
                <a:solidFill>
                  <a:srgbClr val="765F54"/>
                </a:solidFill>
                <a:latin typeface="Arial"/>
                <a:cs typeface="Arial"/>
              </a:rPr>
              <a:t>10</a:t>
            </a:r>
            <a:r>
              <a:rPr sz="2400" dirty="0">
                <a:solidFill>
                  <a:srgbClr val="765F54"/>
                </a:solidFill>
                <a:latin typeface="Arial"/>
                <a:cs typeface="Arial"/>
              </a:rPr>
              <a:t>1</a:t>
            </a:r>
            <a:r>
              <a:rPr sz="2400" spc="8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765F54"/>
                </a:solidFill>
                <a:latin typeface="Arial"/>
                <a:cs typeface="Arial"/>
              </a:rPr>
              <a:t>o</a:t>
            </a:r>
            <a:r>
              <a:rPr sz="2400" spc="-10" dirty="0">
                <a:solidFill>
                  <a:srgbClr val="765F54"/>
                </a:solidFill>
                <a:latin typeface="Arial"/>
                <a:cs typeface="Arial"/>
              </a:rPr>
              <a:t>f</a:t>
            </a:r>
            <a:r>
              <a:rPr sz="2400" spc="65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765F54"/>
                </a:solidFill>
                <a:latin typeface="Arial"/>
                <a:cs typeface="Arial"/>
              </a:rPr>
              <a:t>th</a:t>
            </a:r>
            <a:r>
              <a:rPr sz="2400" dirty="0">
                <a:solidFill>
                  <a:srgbClr val="765F54"/>
                </a:solidFill>
                <a:latin typeface="Arial"/>
                <a:cs typeface="Arial"/>
              </a:rPr>
              <a:t>e</a:t>
            </a:r>
            <a:r>
              <a:rPr sz="2400" spc="55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-15" dirty="0">
                <a:solidFill>
                  <a:srgbClr val="765F54"/>
                </a:solidFill>
                <a:latin typeface="Arial"/>
                <a:cs typeface="Arial"/>
              </a:rPr>
              <a:t>O</a:t>
            </a:r>
            <a:r>
              <a:rPr sz="2400" dirty="0">
                <a:solidFill>
                  <a:srgbClr val="765F54"/>
                </a:solidFill>
                <a:latin typeface="Arial"/>
                <a:cs typeface="Arial"/>
              </a:rPr>
              <a:t>cc</a:t>
            </a:r>
            <a:r>
              <a:rPr sz="2400" spc="-5" dirty="0">
                <a:solidFill>
                  <a:srgbClr val="765F54"/>
                </a:solidFill>
                <a:latin typeface="Arial"/>
                <a:cs typeface="Arial"/>
              </a:rPr>
              <a:t>upat</a:t>
            </a:r>
            <a:r>
              <a:rPr sz="2400" spc="-10" dirty="0">
                <a:solidFill>
                  <a:srgbClr val="765F54"/>
                </a:solidFill>
                <a:latin typeface="Arial"/>
                <a:cs typeface="Arial"/>
              </a:rPr>
              <a:t>i</a:t>
            </a:r>
            <a:r>
              <a:rPr sz="2400" spc="-5" dirty="0">
                <a:solidFill>
                  <a:srgbClr val="765F54"/>
                </a:solidFill>
                <a:latin typeface="Arial"/>
                <a:cs typeface="Arial"/>
              </a:rPr>
              <a:t>on</a:t>
            </a:r>
            <a:r>
              <a:rPr sz="2400" dirty="0">
                <a:solidFill>
                  <a:srgbClr val="765F54"/>
                </a:solidFill>
                <a:latin typeface="Arial"/>
                <a:cs typeface="Arial"/>
              </a:rPr>
              <a:t>s</a:t>
            </a:r>
            <a:r>
              <a:rPr sz="2400" spc="8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-10" dirty="0">
                <a:solidFill>
                  <a:srgbClr val="765F54"/>
                </a:solidFill>
                <a:latin typeface="Arial"/>
                <a:cs typeface="Arial"/>
              </a:rPr>
              <a:t>C</a:t>
            </a:r>
            <a:r>
              <a:rPr sz="2400" spc="-5" dirty="0">
                <a:solidFill>
                  <a:srgbClr val="765F54"/>
                </a:solidFill>
                <a:latin typeface="Arial"/>
                <a:cs typeface="Arial"/>
              </a:rPr>
              <a:t>od</a:t>
            </a:r>
            <a:r>
              <a:rPr sz="2400" dirty="0">
                <a:solidFill>
                  <a:srgbClr val="765F54"/>
                </a:solidFill>
                <a:latin typeface="Arial"/>
                <a:cs typeface="Arial"/>
              </a:rPr>
              <a:t>e</a:t>
            </a:r>
            <a:r>
              <a:rPr sz="2400" spc="8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765F54"/>
                </a:solidFill>
                <a:latin typeface="Arial"/>
                <a:cs typeface="Arial"/>
              </a:rPr>
              <a:t>t</a:t>
            </a:r>
            <a:r>
              <a:rPr sz="2400" dirty="0">
                <a:solidFill>
                  <a:srgbClr val="765F54"/>
                </a:solidFill>
                <a:latin typeface="Arial"/>
                <a:cs typeface="Arial"/>
              </a:rPr>
              <a:t>o</a:t>
            </a:r>
            <a:r>
              <a:rPr sz="2400" spc="55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765F54"/>
                </a:solidFill>
                <a:latin typeface="Arial"/>
                <a:cs typeface="Arial"/>
              </a:rPr>
              <a:t>ad</a:t>
            </a:r>
            <a:r>
              <a:rPr sz="2400" dirty="0">
                <a:solidFill>
                  <a:srgbClr val="765F54"/>
                </a:solidFill>
                <a:latin typeface="Arial"/>
                <a:cs typeface="Arial"/>
              </a:rPr>
              <a:t>d</a:t>
            </a:r>
            <a:r>
              <a:rPr sz="2400" spc="8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765F54"/>
                </a:solidFill>
                <a:latin typeface="Arial"/>
                <a:cs typeface="Arial"/>
              </a:rPr>
              <a:t>a</a:t>
            </a:r>
            <a:r>
              <a:rPr sz="2400" spc="55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765F54"/>
                </a:solidFill>
                <a:latin typeface="Arial"/>
                <a:cs typeface="Arial"/>
              </a:rPr>
              <a:t>ne</a:t>
            </a:r>
            <a:r>
              <a:rPr sz="2400" dirty="0">
                <a:solidFill>
                  <a:srgbClr val="765F54"/>
                </a:solidFill>
                <a:latin typeface="Arial"/>
                <a:cs typeface="Arial"/>
              </a:rPr>
              <a:t>w</a:t>
            </a:r>
            <a:r>
              <a:rPr sz="240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-25" dirty="0">
                <a:solidFill>
                  <a:srgbClr val="765F54"/>
                </a:solidFill>
                <a:latin typeface="Arial"/>
                <a:cs typeface="Arial"/>
              </a:rPr>
              <a:t>S</a:t>
            </a:r>
            <a:r>
              <a:rPr sz="2400" spc="-5" dirty="0">
                <a:solidFill>
                  <a:srgbClr val="765F54"/>
                </a:solidFill>
                <a:latin typeface="Arial"/>
                <a:cs typeface="Arial"/>
              </a:rPr>
              <a:t>e</a:t>
            </a:r>
            <a:r>
              <a:rPr sz="2400" spc="-15" dirty="0">
                <a:solidFill>
                  <a:srgbClr val="765F54"/>
                </a:solidFill>
                <a:latin typeface="Arial"/>
                <a:cs typeface="Arial"/>
              </a:rPr>
              <a:t>c</a:t>
            </a:r>
            <a:r>
              <a:rPr sz="2400" spc="-5" dirty="0">
                <a:solidFill>
                  <a:srgbClr val="765F54"/>
                </a:solidFill>
                <a:latin typeface="Arial"/>
                <a:cs typeface="Arial"/>
              </a:rPr>
              <a:t>t</a:t>
            </a:r>
            <a:r>
              <a:rPr sz="2400" spc="-10" dirty="0">
                <a:solidFill>
                  <a:srgbClr val="765F54"/>
                </a:solidFill>
                <a:latin typeface="Arial"/>
                <a:cs typeface="Arial"/>
              </a:rPr>
              <a:t>i</a:t>
            </a:r>
            <a:r>
              <a:rPr sz="2400" spc="-5" dirty="0">
                <a:solidFill>
                  <a:srgbClr val="765F54"/>
                </a:solidFill>
                <a:latin typeface="Arial"/>
                <a:cs typeface="Arial"/>
              </a:rPr>
              <a:t>o</a:t>
            </a:r>
            <a:r>
              <a:rPr sz="2400" dirty="0">
                <a:solidFill>
                  <a:srgbClr val="765F54"/>
                </a:solidFill>
                <a:latin typeface="Arial"/>
                <a:cs typeface="Arial"/>
              </a:rPr>
              <a:t>n</a:t>
            </a:r>
            <a:r>
              <a:rPr sz="2400" spc="8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-185" dirty="0">
                <a:solidFill>
                  <a:srgbClr val="765F54"/>
                </a:solidFill>
                <a:latin typeface="Arial"/>
                <a:cs typeface="Arial"/>
              </a:rPr>
              <a:t>1</a:t>
            </a:r>
            <a:r>
              <a:rPr sz="2400" spc="-5" dirty="0">
                <a:solidFill>
                  <a:srgbClr val="765F54"/>
                </a:solidFill>
                <a:latin typeface="Arial"/>
                <a:cs typeface="Arial"/>
              </a:rPr>
              <a:t>101.004</a:t>
            </a:r>
            <a:r>
              <a:rPr sz="2400" dirty="0">
                <a:solidFill>
                  <a:srgbClr val="765F54"/>
                </a:solidFill>
                <a:latin typeface="Arial"/>
                <a:cs typeface="Arial"/>
              </a:rPr>
              <a:t>5</a:t>
            </a:r>
            <a:r>
              <a:rPr sz="2400" spc="9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765F54"/>
                </a:solidFill>
                <a:latin typeface="Arial"/>
                <a:cs typeface="Arial"/>
              </a:rPr>
              <a:t>an</a:t>
            </a:r>
            <a:r>
              <a:rPr sz="2400" dirty="0">
                <a:solidFill>
                  <a:srgbClr val="765F54"/>
                </a:solidFill>
                <a:latin typeface="Arial"/>
                <a:cs typeface="Arial"/>
              </a:rPr>
              <a:t>d</a:t>
            </a:r>
            <a:r>
              <a:rPr sz="2400" spc="8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765F54"/>
                </a:solidFill>
                <a:latin typeface="Arial"/>
                <a:cs typeface="Arial"/>
              </a:rPr>
              <a:t>add</a:t>
            </a:r>
            <a:r>
              <a:rPr sz="2400" dirty="0">
                <a:solidFill>
                  <a:srgbClr val="765F54"/>
                </a:solidFill>
                <a:latin typeface="Arial"/>
                <a:cs typeface="Arial"/>
              </a:rPr>
              <a:t>s</a:t>
            </a:r>
            <a:r>
              <a:rPr sz="2400" spc="7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765F54"/>
                </a:solidFill>
                <a:latin typeface="Arial"/>
                <a:cs typeface="Arial"/>
              </a:rPr>
              <a:t>a</a:t>
            </a:r>
            <a:r>
              <a:rPr sz="2400" spc="65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765F54"/>
                </a:solidFill>
                <a:latin typeface="Arial"/>
                <a:cs typeface="Arial"/>
              </a:rPr>
              <a:t>ne</a:t>
            </a:r>
            <a:r>
              <a:rPr sz="2400" dirty="0">
                <a:solidFill>
                  <a:srgbClr val="765F54"/>
                </a:solidFill>
                <a:latin typeface="Arial"/>
                <a:cs typeface="Arial"/>
              </a:rPr>
              <a:t>w</a:t>
            </a:r>
            <a:r>
              <a:rPr sz="2400" spc="75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-25" dirty="0">
                <a:solidFill>
                  <a:srgbClr val="765F54"/>
                </a:solidFill>
                <a:latin typeface="Arial"/>
                <a:cs typeface="Arial"/>
              </a:rPr>
              <a:t>S</a:t>
            </a:r>
            <a:r>
              <a:rPr sz="2400" spc="-5" dirty="0">
                <a:solidFill>
                  <a:srgbClr val="765F54"/>
                </a:solidFill>
                <a:latin typeface="Arial"/>
                <a:cs typeface="Arial"/>
              </a:rPr>
              <a:t>e</a:t>
            </a:r>
            <a:r>
              <a:rPr sz="2400" spc="-15" dirty="0">
                <a:solidFill>
                  <a:srgbClr val="765F54"/>
                </a:solidFill>
                <a:latin typeface="Arial"/>
                <a:cs typeface="Arial"/>
              </a:rPr>
              <a:t>c</a:t>
            </a:r>
            <a:r>
              <a:rPr sz="2400" spc="-5" dirty="0">
                <a:solidFill>
                  <a:srgbClr val="765F54"/>
                </a:solidFill>
                <a:latin typeface="Arial"/>
                <a:cs typeface="Arial"/>
              </a:rPr>
              <a:t>t</a:t>
            </a:r>
            <a:r>
              <a:rPr sz="2400" spc="-10" dirty="0">
                <a:solidFill>
                  <a:srgbClr val="765F54"/>
                </a:solidFill>
                <a:latin typeface="Arial"/>
                <a:cs typeface="Arial"/>
              </a:rPr>
              <a:t>i</a:t>
            </a:r>
            <a:r>
              <a:rPr sz="2400" spc="-5" dirty="0">
                <a:solidFill>
                  <a:srgbClr val="765F54"/>
                </a:solidFill>
                <a:latin typeface="Arial"/>
                <a:cs typeface="Arial"/>
              </a:rPr>
              <a:t>o</a:t>
            </a:r>
            <a:r>
              <a:rPr sz="2400" dirty="0">
                <a:solidFill>
                  <a:srgbClr val="765F54"/>
                </a:solidFill>
                <a:latin typeface="Arial"/>
                <a:cs typeface="Arial"/>
              </a:rPr>
              <a:t>n</a:t>
            </a:r>
            <a:r>
              <a:rPr sz="2400" spc="8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765F54"/>
                </a:solidFill>
                <a:latin typeface="Arial"/>
                <a:cs typeface="Arial"/>
              </a:rPr>
              <a:t>5.08</a:t>
            </a:r>
            <a:r>
              <a:rPr sz="2400" dirty="0">
                <a:solidFill>
                  <a:srgbClr val="765F54"/>
                </a:solidFill>
                <a:latin typeface="Arial"/>
                <a:cs typeface="Arial"/>
              </a:rPr>
              <a:t>6</a:t>
            </a:r>
            <a:r>
              <a:rPr sz="2400" spc="65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765F54"/>
                </a:solidFill>
                <a:latin typeface="Arial"/>
                <a:cs typeface="Arial"/>
              </a:rPr>
              <a:t>t</a:t>
            </a:r>
            <a:r>
              <a:rPr sz="2400" dirty="0">
                <a:solidFill>
                  <a:srgbClr val="765F54"/>
                </a:solidFill>
                <a:latin typeface="Arial"/>
                <a:cs typeface="Arial"/>
              </a:rPr>
              <a:t>o</a:t>
            </a:r>
            <a:r>
              <a:rPr sz="2400" spc="55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765F54"/>
                </a:solidFill>
                <a:latin typeface="Arial"/>
                <a:cs typeface="Arial"/>
              </a:rPr>
              <a:t>th</a:t>
            </a:r>
            <a:r>
              <a:rPr sz="2400" dirty="0">
                <a:solidFill>
                  <a:srgbClr val="765F54"/>
                </a:solidFill>
                <a:latin typeface="Arial"/>
                <a:cs typeface="Arial"/>
              </a:rPr>
              <a:t>e</a:t>
            </a:r>
            <a:r>
              <a:rPr sz="2400" spc="55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-235" dirty="0">
                <a:solidFill>
                  <a:srgbClr val="765F54"/>
                </a:solidFill>
                <a:latin typeface="Arial"/>
                <a:cs typeface="Arial"/>
              </a:rPr>
              <a:t>T</a:t>
            </a:r>
            <a:r>
              <a:rPr sz="2400" spc="-5" dirty="0">
                <a:solidFill>
                  <a:srgbClr val="765F54"/>
                </a:solidFill>
                <a:latin typeface="Arial"/>
                <a:cs typeface="Arial"/>
              </a:rPr>
              <a:t>e</a:t>
            </a:r>
            <a:r>
              <a:rPr sz="2400" dirty="0">
                <a:solidFill>
                  <a:srgbClr val="765F54"/>
                </a:solidFill>
                <a:latin typeface="Arial"/>
                <a:cs typeface="Arial"/>
              </a:rPr>
              <a:t>x</a:t>
            </a:r>
            <a:r>
              <a:rPr sz="2400" spc="-5" dirty="0">
                <a:solidFill>
                  <a:srgbClr val="765F54"/>
                </a:solidFill>
                <a:latin typeface="Arial"/>
                <a:cs typeface="Arial"/>
              </a:rPr>
              <a:t>a</a:t>
            </a:r>
            <a:r>
              <a:rPr sz="2400" dirty="0">
                <a:solidFill>
                  <a:srgbClr val="765F54"/>
                </a:solidFill>
                <a:latin typeface="Arial"/>
                <a:cs typeface="Arial"/>
              </a:rPr>
              <a:t>s</a:t>
            </a:r>
            <a:r>
              <a:rPr sz="2400" spc="7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-25" dirty="0">
                <a:solidFill>
                  <a:srgbClr val="765F54"/>
                </a:solidFill>
                <a:latin typeface="Arial"/>
                <a:cs typeface="Arial"/>
              </a:rPr>
              <a:t>P</a:t>
            </a:r>
            <a:r>
              <a:rPr sz="2400" dirty="0">
                <a:solidFill>
                  <a:srgbClr val="765F54"/>
                </a:solidFill>
                <a:latin typeface="Arial"/>
                <a:cs typeface="Arial"/>
              </a:rPr>
              <a:t>r</a:t>
            </a:r>
            <a:r>
              <a:rPr sz="2400" spc="-5" dirty="0">
                <a:solidFill>
                  <a:srgbClr val="765F54"/>
                </a:solidFill>
                <a:latin typeface="Arial"/>
                <a:cs typeface="Arial"/>
              </a:rPr>
              <a:t>ope</a:t>
            </a:r>
            <a:r>
              <a:rPr sz="2400" dirty="0">
                <a:solidFill>
                  <a:srgbClr val="765F54"/>
                </a:solidFill>
                <a:latin typeface="Arial"/>
                <a:cs typeface="Arial"/>
              </a:rPr>
              <a:t>r</a:t>
            </a:r>
            <a:r>
              <a:rPr sz="2400" spc="-5" dirty="0">
                <a:solidFill>
                  <a:srgbClr val="765F54"/>
                </a:solidFill>
                <a:latin typeface="Arial"/>
                <a:cs typeface="Arial"/>
              </a:rPr>
              <a:t>t</a:t>
            </a:r>
            <a:r>
              <a:rPr sz="2400" dirty="0">
                <a:solidFill>
                  <a:srgbClr val="765F54"/>
                </a:solidFill>
                <a:latin typeface="Arial"/>
                <a:cs typeface="Arial"/>
              </a:rPr>
              <a:t>y</a:t>
            </a:r>
            <a:r>
              <a:rPr sz="2400" spc="6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-10" dirty="0">
                <a:solidFill>
                  <a:srgbClr val="765F54"/>
                </a:solidFill>
                <a:latin typeface="Arial"/>
                <a:cs typeface="Arial"/>
              </a:rPr>
              <a:t>C</a:t>
            </a:r>
            <a:r>
              <a:rPr sz="2400" spc="-5" dirty="0">
                <a:solidFill>
                  <a:srgbClr val="765F54"/>
                </a:solidFill>
                <a:latin typeface="Arial"/>
                <a:cs typeface="Arial"/>
              </a:rPr>
              <a:t>od</a:t>
            </a:r>
            <a:r>
              <a:rPr sz="2400" spc="5" dirty="0">
                <a:solidFill>
                  <a:srgbClr val="765F54"/>
                </a:solidFill>
                <a:latin typeface="Arial"/>
                <a:cs typeface="Arial"/>
              </a:rPr>
              <a:t>e</a:t>
            </a:r>
            <a:r>
              <a:rPr sz="2400" spc="-10" dirty="0">
                <a:solidFill>
                  <a:srgbClr val="765F54"/>
                </a:solidFill>
                <a:latin typeface="Arial"/>
                <a:cs typeface="Arial"/>
              </a:rPr>
              <a:t>.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00">
              <a:latin typeface="Times New Roman"/>
              <a:cs typeface="Times New Roman"/>
            </a:endParaRPr>
          </a:p>
          <a:p>
            <a:pPr marL="186690">
              <a:lnSpc>
                <a:spcPct val="100000"/>
              </a:lnSpc>
            </a:pPr>
            <a:r>
              <a:rPr sz="2400" spc="-5" dirty="0">
                <a:solidFill>
                  <a:srgbClr val="765F54"/>
                </a:solidFill>
                <a:latin typeface="Arial"/>
                <a:cs typeface="Arial"/>
              </a:rPr>
              <a:t>T</a:t>
            </a:r>
            <a:r>
              <a:rPr sz="2400" spc="114" dirty="0">
                <a:solidFill>
                  <a:srgbClr val="765F54"/>
                </a:solidFill>
                <a:latin typeface="Arial"/>
                <a:cs typeface="Arial"/>
              </a:rPr>
              <a:t>h</a:t>
            </a:r>
            <a:r>
              <a:rPr sz="2400" dirty="0">
                <a:solidFill>
                  <a:srgbClr val="765F54"/>
                </a:solidFill>
                <a:latin typeface="Arial"/>
                <a:cs typeface="Arial"/>
              </a:rPr>
              <a:t>e</a:t>
            </a:r>
            <a:r>
              <a:rPr sz="2400" spc="55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114" dirty="0">
                <a:solidFill>
                  <a:srgbClr val="765F54"/>
                </a:solidFill>
                <a:latin typeface="Arial"/>
                <a:cs typeface="Arial"/>
              </a:rPr>
              <a:t>n</a:t>
            </a:r>
            <a:r>
              <a:rPr sz="2400" spc="-5" dirty="0">
                <a:solidFill>
                  <a:srgbClr val="765F54"/>
                </a:solidFill>
                <a:latin typeface="Arial"/>
                <a:cs typeface="Arial"/>
              </a:rPr>
              <a:t>e</a:t>
            </a:r>
            <a:r>
              <a:rPr sz="2400" spc="120" dirty="0">
                <a:solidFill>
                  <a:srgbClr val="765F54"/>
                </a:solidFill>
                <a:latin typeface="Arial"/>
                <a:cs typeface="Arial"/>
              </a:rPr>
              <a:t>w</a:t>
            </a:r>
            <a:r>
              <a:rPr sz="2400" spc="6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125" dirty="0">
                <a:solidFill>
                  <a:srgbClr val="765F54"/>
                </a:solidFill>
                <a:latin typeface="Arial"/>
                <a:cs typeface="Arial"/>
              </a:rPr>
              <a:t>st</a:t>
            </a:r>
            <a:r>
              <a:rPr sz="2400" spc="-5" dirty="0">
                <a:solidFill>
                  <a:srgbClr val="765F54"/>
                </a:solidFill>
                <a:latin typeface="Arial"/>
                <a:cs typeface="Arial"/>
              </a:rPr>
              <a:t>a</a:t>
            </a:r>
            <a:r>
              <a:rPr sz="2400" spc="125" dirty="0">
                <a:solidFill>
                  <a:srgbClr val="765F54"/>
                </a:solidFill>
                <a:latin typeface="Arial"/>
                <a:cs typeface="Arial"/>
              </a:rPr>
              <a:t>t</a:t>
            </a:r>
            <a:r>
              <a:rPr sz="2400" spc="114" dirty="0">
                <a:solidFill>
                  <a:srgbClr val="765F54"/>
                </a:solidFill>
                <a:latin typeface="Arial"/>
                <a:cs typeface="Arial"/>
              </a:rPr>
              <a:t>u</a:t>
            </a:r>
            <a:r>
              <a:rPr sz="2400" spc="125" dirty="0">
                <a:solidFill>
                  <a:srgbClr val="765F54"/>
                </a:solidFill>
                <a:latin typeface="Arial"/>
                <a:cs typeface="Arial"/>
              </a:rPr>
              <a:t>t</a:t>
            </a:r>
            <a:r>
              <a:rPr sz="2400" dirty="0">
                <a:solidFill>
                  <a:srgbClr val="765F54"/>
                </a:solidFill>
                <a:latin typeface="Arial"/>
                <a:cs typeface="Arial"/>
              </a:rPr>
              <a:t>e</a:t>
            </a:r>
            <a:r>
              <a:rPr sz="2400" spc="65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125" dirty="0">
                <a:solidFill>
                  <a:srgbClr val="765F54"/>
                </a:solidFill>
                <a:latin typeface="Arial"/>
                <a:cs typeface="Arial"/>
              </a:rPr>
              <a:t>t</a:t>
            </a:r>
            <a:r>
              <a:rPr sz="2400" spc="-5" dirty="0">
                <a:solidFill>
                  <a:srgbClr val="765F54"/>
                </a:solidFill>
                <a:latin typeface="Arial"/>
                <a:cs typeface="Arial"/>
              </a:rPr>
              <a:t>a</a:t>
            </a:r>
            <a:r>
              <a:rPr sz="2400" spc="125" dirty="0">
                <a:solidFill>
                  <a:srgbClr val="765F54"/>
                </a:solidFill>
                <a:latin typeface="Arial"/>
                <a:cs typeface="Arial"/>
              </a:rPr>
              <a:t>k</a:t>
            </a:r>
            <a:r>
              <a:rPr sz="2400" spc="-5" dirty="0">
                <a:solidFill>
                  <a:srgbClr val="765F54"/>
                </a:solidFill>
                <a:latin typeface="Arial"/>
                <a:cs typeface="Arial"/>
              </a:rPr>
              <a:t>e</a:t>
            </a:r>
            <a:r>
              <a:rPr sz="2400" spc="130" dirty="0">
                <a:solidFill>
                  <a:srgbClr val="765F54"/>
                </a:solidFill>
                <a:latin typeface="Arial"/>
                <a:cs typeface="Arial"/>
              </a:rPr>
              <a:t>s</a:t>
            </a:r>
            <a:r>
              <a:rPr sz="2400" spc="65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765F54"/>
                </a:solidFill>
                <a:latin typeface="Arial"/>
                <a:cs typeface="Arial"/>
              </a:rPr>
              <a:t>e</a:t>
            </a:r>
            <a:r>
              <a:rPr sz="2400" spc="125" dirty="0">
                <a:solidFill>
                  <a:srgbClr val="765F54"/>
                </a:solidFill>
                <a:latin typeface="Arial"/>
                <a:cs typeface="Arial"/>
              </a:rPr>
              <a:t>ff</a:t>
            </a:r>
            <a:r>
              <a:rPr sz="2400" spc="-5" dirty="0">
                <a:solidFill>
                  <a:srgbClr val="765F54"/>
                </a:solidFill>
                <a:latin typeface="Arial"/>
                <a:cs typeface="Arial"/>
              </a:rPr>
              <a:t>e</a:t>
            </a:r>
            <a:r>
              <a:rPr sz="2400" spc="125" dirty="0">
                <a:solidFill>
                  <a:srgbClr val="765F54"/>
                </a:solidFill>
                <a:latin typeface="Arial"/>
                <a:cs typeface="Arial"/>
              </a:rPr>
              <a:t>ct</a:t>
            </a:r>
            <a:r>
              <a:rPr sz="2400" spc="75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-10" dirty="0">
                <a:solidFill>
                  <a:srgbClr val="765F54"/>
                </a:solidFill>
                <a:latin typeface="Arial"/>
                <a:cs typeface="Arial"/>
              </a:rPr>
              <a:t>S</a:t>
            </a:r>
            <a:r>
              <a:rPr sz="2400" spc="-5" dirty="0">
                <a:solidFill>
                  <a:srgbClr val="765F54"/>
                </a:solidFill>
                <a:latin typeface="Arial"/>
                <a:cs typeface="Arial"/>
              </a:rPr>
              <a:t>e</a:t>
            </a:r>
            <a:r>
              <a:rPr sz="2400" spc="114" dirty="0">
                <a:solidFill>
                  <a:srgbClr val="765F54"/>
                </a:solidFill>
                <a:latin typeface="Arial"/>
                <a:cs typeface="Arial"/>
              </a:rPr>
              <a:t>p</a:t>
            </a:r>
            <a:r>
              <a:rPr sz="2400" spc="125" dirty="0">
                <a:solidFill>
                  <a:srgbClr val="765F54"/>
                </a:solidFill>
                <a:latin typeface="Arial"/>
                <a:cs typeface="Arial"/>
              </a:rPr>
              <a:t>t</a:t>
            </a:r>
            <a:r>
              <a:rPr sz="2400" spc="-5" dirty="0">
                <a:solidFill>
                  <a:srgbClr val="765F54"/>
                </a:solidFill>
                <a:latin typeface="Arial"/>
                <a:cs typeface="Arial"/>
              </a:rPr>
              <a:t>e</a:t>
            </a:r>
            <a:r>
              <a:rPr sz="2400" spc="114" dirty="0">
                <a:solidFill>
                  <a:srgbClr val="765F54"/>
                </a:solidFill>
                <a:latin typeface="Arial"/>
                <a:cs typeface="Arial"/>
              </a:rPr>
              <a:t>mb</a:t>
            </a:r>
            <a:r>
              <a:rPr sz="2400" spc="-5" dirty="0">
                <a:solidFill>
                  <a:srgbClr val="765F54"/>
                </a:solidFill>
                <a:latin typeface="Arial"/>
                <a:cs typeface="Arial"/>
              </a:rPr>
              <a:t>e</a:t>
            </a:r>
            <a:r>
              <a:rPr sz="2400" spc="125" dirty="0">
                <a:solidFill>
                  <a:srgbClr val="765F54"/>
                </a:solidFill>
                <a:latin typeface="Arial"/>
                <a:cs typeface="Arial"/>
              </a:rPr>
              <a:t>r</a:t>
            </a:r>
            <a:r>
              <a:rPr sz="2400" spc="85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765F54"/>
                </a:solidFill>
                <a:latin typeface="Arial"/>
                <a:cs typeface="Arial"/>
              </a:rPr>
              <a:t>1</a:t>
            </a:r>
            <a:r>
              <a:rPr sz="2400" dirty="0">
                <a:solidFill>
                  <a:srgbClr val="765F54"/>
                </a:solidFill>
                <a:latin typeface="Arial"/>
                <a:cs typeface="Arial"/>
              </a:rPr>
              <a:t>,</a:t>
            </a:r>
            <a:r>
              <a:rPr sz="2400" spc="5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765F54"/>
                </a:solidFill>
                <a:latin typeface="Arial"/>
                <a:cs typeface="Arial"/>
              </a:rPr>
              <a:t>2017</a:t>
            </a:r>
            <a:r>
              <a:rPr sz="2400" dirty="0">
                <a:solidFill>
                  <a:srgbClr val="765F54"/>
                </a:solidFill>
                <a:latin typeface="Arial"/>
                <a:cs typeface="Arial"/>
              </a:rPr>
              <a:t>.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32559" y="1802919"/>
            <a:ext cx="10850245" cy="36963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Ne</a:t>
            </a:r>
            <a:r>
              <a:rPr sz="2400" dirty="0">
                <a:solidFill>
                  <a:srgbClr val="765F54"/>
                </a:solidFill>
                <a:latin typeface="Arial"/>
                <a:cs typeface="Arial"/>
              </a:rPr>
              <a:t>w</a:t>
            </a:r>
            <a:r>
              <a:rPr sz="240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-235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130" dirty="0">
                <a:solidFill>
                  <a:srgbClr val="765F54"/>
                </a:solidFill>
                <a:latin typeface="Arial"/>
                <a:cs typeface="Arial"/>
              </a:rPr>
              <a:t>S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e</a:t>
            </a:r>
            <a:r>
              <a:rPr sz="2400" spc="155" dirty="0">
                <a:solidFill>
                  <a:srgbClr val="765F54"/>
                </a:solidFill>
                <a:latin typeface="Arial"/>
                <a:cs typeface="Arial"/>
              </a:rPr>
              <a:t>c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tio</a:t>
            </a:r>
            <a:r>
              <a:rPr sz="2400" dirty="0">
                <a:solidFill>
                  <a:srgbClr val="765F54"/>
                </a:solidFill>
                <a:latin typeface="Arial"/>
                <a:cs typeface="Arial"/>
              </a:rPr>
              <a:t>n</a:t>
            </a:r>
            <a:r>
              <a:rPr sz="240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-254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-30" dirty="0">
                <a:solidFill>
                  <a:srgbClr val="765F54"/>
                </a:solidFill>
                <a:latin typeface="Arial"/>
                <a:cs typeface="Arial"/>
              </a:rPr>
              <a:t>1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101.0045</a:t>
            </a:r>
            <a:r>
              <a:rPr sz="2400" spc="-10" dirty="0">
                <a:solidFill>
                  <a:srgbClr val="765F54"/>
                </a:solidFill>
                <a:latin typeface="Arial"/>
                <a:cs typeface="Arial"/>
              </a:rPr>
              <a:t>:</a:t>
            </a:r>
            <a:r>
              <a:rPr sz="240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-26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130" dirty="0">
                <a:solidFill>
                  <a:srgbClr val="765F54"/>
                </a:solidFill>
                <a:latin typeface="Arial"/>
                <a:cs typeface="Arial"/>
              </a:rPr>
              <a:t>E</a:t>
            </a:r>
            <a:r>
              <a:rPr sz="2400" spc="140" dirty="0">
                <a:solidFill>
                  <a:srgbClr val="765F54"/>
                </a:solidFill>
                <a:latin typeface="Arial"/>
                <a:cs typeface="Arial"/>
              </a:rPr>
              <a:t>Q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UI</a:t>
            </a:r>
            <a:r>
              <a:rPr sz="2400" spc="-45" dirty="0">
                <a:solidFill>
                  <a:srgbClr val="765F54"/>
                </a:solidFill>
                <a:latin typeface="Arial"/>
                <a:cs typeface="Arial"/>
              </a:rPr>
              <a:t>T</a:t>
            </a:r>
            <a:r>
              <a:rPr sz="2400" spc="130" dirty="0">
                <a:solidFill>
                  <a:srgbClr val="765F54"/>
                </a:solidFill>
                <a:latin typeface="Arial"/>
                <a:cs typeface="Arial"/>
              </a:rPr>
              <a:t>AB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L</a:t>
            </a:r>
            <a:r>
              <a:rPr sz="2400" spc="-20" dirty="0">
                <a:solidFill>
                  <a:srgbClr val="765F54"/>
                </a:solidFill>
                <a:latin typeface="Arial"/>
                <a:cs typeface="Arial"/>
              </a:rPr>
              <a:t>E</a:t>
            </a:r>
            <a:r>
              <a:rPr sz="240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-285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IN</a:t>
            </a:r>
            <a:r>
              <a:rPr sz="2400" spc="130" dirty="0">
                <a:solidFill>
                  <a:srgbClr val="765F54"/>
                </a:solidFill>
                <a:latin typeface="Arial"/>
                <a:cs typeface="Arial"/>
              </a:rPr>
              <a:t>TE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R</a:t>
            </a:r>
            <a:r>
              <a:rPr sz="2400" spc="130" dirty="0">
                <a:solidFill>
                  <a:srgbClr val="765F54"/>
                </a:solidFill>
                <a:latin typeface="Arial"/>
                <a:cs typeface="Arial"/>
              </a:rPr>
              <a:t>ES</a:t>
            </a:r>
            <a:r>
              <a:rPr sz="2400" spc="-15" dirty="0">
                <a:solidFill>
                  <a:srgbClr val="765F54"/>
                </a:solidFill>
                <a:latin typeface="Arial"/>
                <a:cs typeface="Arial"/>
              </a:rPr>
              <a:t>T</a:t>
            </a:r>
            <a:r>
              <a:rPr sz="2400" spc="295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I</a:t>
            </a:r>
            <a:r>
              <a:rPr sz="2400" dirty="0">
                <a:solidFill>
                  <a:srgbClr val="765F54"/>
                </a:solidFill>
                <a:latin typeface="Arial"/>
                <a:cs typeface="Arial"/>
              </a:rPr>
              <a:t>N</a:t>
            </a:r>
            <a:r>
              <a:rPr sz="240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-25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R</a:t>
            </a:r>
            <a:r>
              <a:rPr sz="2400" spc="130" dirty="0">
                <a:solidFill>
                  <a:srgbClr val="765F54"/>
                </a:solidFill>
                <a:latin typeface="Arial"/>
                <a:cs typeface="Arial"/>
              </a:rPr>
              <a:t>EA</a:t>
            </a:r>
            <a:r>
              <a:rPr sz="2400" dirty="0">
                <a:solidFill>
                  <a:srgbClr val="765F54"/>
                </a:solidFill>
                <a:latin typeface="Arial"/>
                <a:cs typeface="Arial"/>
              </a:rPr>
              <a:t>L</a:t>
            </a:r>
            <a:r>
              <a:rPr sz="2400" spc="27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130" dirty="0">
                <a:solidFill>
                  <a:srgbClr val="765F54"/>
                </a:solidFill>
                <a:latin typeface="Arial"/>
                <a:cs typeface="Arial"/>
              </a:rPr>
              <a:t>P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R</a:t>
            </a:r>
            <a:r>
              <a:rPr sz="2400" spc="140" dirty="0">
                <a:solidFill>
                  <a:srgbClr val="765F54"/>
                </a:solidFill>
                <a:latin typeface="Arial"/>
                <a:cs typeface="Arial"/>
              </a:rPr>
              <a:t>O</a:t>
            </a:r>
            <a:r>
              <a:rPr sz="2400" spc="130" dirty="0">
                <a:solidFill>
                  <a:srgbClr val="765F54"/>
                </a:solidFill>
                <a:latin typeface="Arial"/>
                <a:cs typeface="Arial"/>
              </a:rPr>
              <a:t>PE</a:t>
            </a:r>
            <a:r>
              <a:rPr sz="2400" spc="100" dirty="0">
                <a:solidFill>
                  <a:srgbClr val="765F54"/>
                </a:solidFill>
                <a:latin typeface="Arial"/>
                <a:cs typeface="Arial"/>
              </a:rPr>
              <a:t>R</a:t>
            </a:r>
            <a:r>
              <a:rPr sz="2400" spc="135" dirty="0">
                <a:solidFill>
                  <a:srgbClr val="765F54"/>
                </a:solidFill>
                <a:latin typeface="Arial"/>
                <a:cs typeface="Arial"/>
              </a:rPr>
              <a:t>T</a:t>
            </a:r>
            <a:r>
              <a:rPr sz="2400" spc="-185" dirty="0">
                <a:solidFill>
                  <a:srgbClr val="765F54"/>
                </a:solidFill>
                <a:latin typeface="Arial"/>
                <a:cs typeface="Arial"/>
              </a:rPr>
              <a:t>Y</a:t>
            </a:r>
            <a:r>
              <a:rPr sz="2400" spc="-10" dirty="0">
                <a:solidFill>
                  <a:srgbClr val="765F54"/>
                </a:solidFill>
                <a:latin typeface="Arial"/>
                <a:cs typeface="Arial"/>
              </a:rPr>
              <a:t>.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"/>
              </a:spcBef>
            </a:pPr>
            <a:endParaRPr sz="2000">
              <a:latin typeface="Times New Roman"/>
              <a:cs typeface="Times New Roman"/>
            </a:endParaRPr>
          </a:p>
          <a:p>
            <a:pPr marL="12700" marR="264795">
              <a:lnSpc>
                <a:spcPct val="100000"/>
              </a:lnSpc>
              <a:buClr>
                <a:srgbClr val="765F54"/>
              </a:buClr>
              <a:buFont typeface="Arial"/>
              <a:buAutoNum type="alphaLcParenBoth"/>
              <a:tabLst>
                <a:tab pos="529590" algn="l"/>
              </a:tabLst>
            </a:pPr>
            <a:r>
              <a:rPr sz="2400" spc="-20" dirty="0">
                <a:solidFill>
                  <a:srgbClr val="765F54"/>
                </a:solidFill>
                <a:latin typeface="Arial"/>
                <a:cs typeface="Arial"/>
              </a:rPr>
              <a:t>A</a:t>
            </a:r>
            <a:r>
              <a:rPr sz="2400" spc="22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pe</a:t>
            </a:r>
            <a:r>
              <a:rPr sz="2400" spc="160" dirty="0">
                <a:solidFill>
                  <a:srgbClr val="765F54"/>
                </a:solidFill>
                <a:latin typeface="Arial"/>
                <a:cs typeface="Arial"/>
              </a:rPr>
              <a:t>r</a:t>
            </a:r>
            <a:r>
              <a:rPr sz="2400" spc="155" dirty="0">
                <a:solidFill>
                  <a:srgbClr val="765F54"/>
                </a:solidFill>
                <a:latin typeface="Arial"/>
                <a:cs typeface="Arial"/>
              </a:rPr>
              <a:t>s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o</a:t>
            </a:r>
            <a:r>
              <a:rPr sz="2400" dirty="0">
                <a:solidFill>
                  <a:srgbClr val="765F54"/>
                </a:solidFill>
                <a:latin typeface="Arial"/>
                <a:cs typeface="Arial"/>
              </a:rPr>
              <a:t>n</a:t>
            </a:r>
            <a:r>
              <a:rPr sz="240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-245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160" dirty="0">
                <a:solidFill>
                  <a:srgbClr val="765F54"/>
                </a:solidFill>
                <a:latin typeface="Arial"/>
                <a:cs typeface="Arial"/>
              </a:rPr>
              <a:t>m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a</a:t>
            </a:r>
            <a:r>
              <a:rPr sz="2400" dirty="0">
                <a:solidFill>
                  <a:srgbClr val="765F54"/>
                </a:solidFill>
                <a:latin typeface="Arial"/>
                <a:cs typeface="Arial"/>
              </a:rPr>
              <a:t>y</a:t>
            </a:r>
            <a:r>
              <a:rPr sz="240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-25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a</a:t>
            </a:r>
            <a:r>
              <a:rPr sz="2400" spc="280" dirty="0">
                <a:solidFill>
                  <a:srgbClr val="765F54"/>
                </a:solidFill>
                <a:latin typeface="Arial"/>
                <a:cs typeface="Arial"/>
              </a:rPr>
              <a:t>c</a:t>
            </a:r>
            <a:r>
              <a:rPr sz="2400" spc="270" dirty="0">
                <a:solidFill>
                  <a:srgbClr val="765F54"/>
                </a:solidFill>
                <a:latin typeface="Arial"/>
                <a:cs typeface="Arial"/>
              </a:rPr>
              <a:t>qu</a:t>
            </a:r>
            <a:r>
              <a:rPr sz="2400" spc="290" dirty="0">
                <a:solidFill>
                  <a:srgbClr val="765F54"/>
                </a:solidFill>
                <a:latin typeface="Arial"/>
                <a:cs typeface="Arial"/>
              </a:rPr>
              <a:t>i</a:t>
            </a:r>
            <a:r>
              <a:rPr sz="2400" spc="280" dirty="0">
                <a:solidFill>
                  <a:srgbClr val="765F54"/>
                </a:solidFill>
                <a:latin typeface="Arial"/>
                <a:cs typeface="Arial"/>
              </a:rPr>
              <a:t>r</a:t>
            </a:r>
            <a:r>
              <a:rPr sz="2400" dirty="0">
                <a:solidFill>
                  <a:srgbClr val="765F54"/>
                </a:solidFill>
                <a:latin typeface="Arial"/>
                <a:cs typeface="Arial"/>
              </a:rPr>
              <a:t>e</a:t>
            </a:r>
            <a:r>
              <a:rPr sz="240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-27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a</a:t>
            </a:r>
            <a:r>
              <a:rPr sz="2400" spc="120" dirty="0">
                <a:solidFill>
                  <a:srgbClr val="765F54"/>
                </a:solidFill>
                <a:latin typeface="Arial"/>
                <a:cs typeface="Arial"/>
              </a:rPr>
              <a:t>n</a:t>
            </a:r>
            <a:r>
              <a:rPr sz="240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-245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270" dirty="0">
                <a:solidFill>
                  <a:srgbClr val="765F54"/>
                </a:solidFill>
                <a:latin typeface="Arial"/>
                <a:cs typeface="Arial"/>
              </a:rPr>
              <a:t>op</a:t>
            </a:r>
            <a:r>
              <a:rPr sz="2400" spc="285" dirty="0">
                <a:solidFill>
                  <a:srgbClr val="765F54"/>
                </a:solidFill>
                <a:latin typeface="Arial"/>
                <a:cs typeface="Arial"/>
              </a:rPr>
              <a:t>t</a:t>
            </a:r>
            <a:r>
              <a:rPr sz="2400" spc="275" dirty="0">
                <a:solidFill>
                  <a:srgbClr val="765F54"/>
                </a:solidFill>
                <a:latin typeface="Arial"/>
                <a:cs typeface="Arial"/>
              </a:rPr>
              <a:t>i</a:t>
            </a:r>
            <a:r>
              <a:rPr sz="2400" spc="270" dirty="0">
                <a:solidFill>
                  <a:srgbClr val="765F54"/>
                </a:solidFill>
                <a:latin typeface="Arial"/>
                <a:cs typeface="Arial"/>
              </a:rPr>
              <a:t>o</a:t>
            </a:r>
            <a:r>
              <a:rPr sz="2400" spc="120" dirty="0">
                <a:solidFill>
                  <a:srgbClr val="765F54"/>
                </a:solidFill>
                <a:latin typeface="Arial"/>
                <a:cs typeface="Arial"/>
              </a:rPr>
              <a:t>n</a:t>
            </a:r>
            <a:r>
              <a:rPr sz="240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-28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270" dirty="0">
                <a:solidFill>
                  <a:srgbClr val="765F54"/>
                </a:solidFill>
                <a:latin typeface="Arial"/>
                <a:cs typeface="Arial"/>
              </a:rPr>
              <a:t>o</a:t>
            </a:r>
            <a:r>
              <a:rPr sz="2400" spc="125" dirty="0">
                <a:solidFill>
                  <a:srgbClr val="765F54"/>
                </a:solidFill>
                <a:latin typeface="Arial"/>
                <a:cs typeface="Arial"/>
              </a:rPr>
              <a:t>r</a:t>
            </a:r>
            <a:r>
              <a:rPr sz="240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-24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a</a:t>
            </a:r>
            <a:r>
              <a:rPr sz="2400" spc="120" dirty="0">
                <a:solidFill>
                  <a:srgbClr val="765F54"/>
                </a:solidFill>
                <a:latin typeface="Arial"/>
                <a:cs typeface="Arial"/>
              </a:rPr>
              <a:t>n</a:t>
            </a:r>
            <a:r>
              <a:rPr sz="240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-245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290" dirty="0">
                <a:solidFill>
                  <a:srgbClr val="765F54"/>
                </a:solidFill>
                <a:latin typeface="Arial"/>
                <a:cs typeface="Arial"/>
              </a:rPr>
              <a:t>i</a:t>
            </a:r>
            <a:r>
              <a:rPr sz="2400" spc="270" dirty="0">
                <a:solidFill>
                  <a:srgbClr val="765F54"/>
                </a:solidFill>
                <a:latin typeface="Arial"/>
                <a:cs typeface="Arial"/>
              </a:rPr>
              <a:t>n</a:t>
            </a:r>
            <a:r>
              <a:rPr sz="2400" spc="285" dirty="0">
                <a:solidFill>
                  <a:srgbClr val="765F54"/>
                </a:solidFill>
                <a:latin typeface="Arial"/>
                <a:cs typeface="Arial"/>
              </a:rPr>
              <a:t>t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e</a:t>
            </a:r>
            <a:r>
              <a:rPr sz="2400" spc="270" dirty="0">
                <a:solidFill>
                  <a:srgbClr val="765F54"/>
                </a:solidFill>
                <a:latin typeface="Arial"/>
                <a:cs typeface="Arial"/>
              </a:rPr>
              <a:t>r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e</a:t>
            </a:r>
            <a:r>
              <a:rPr sz="2400" spc="280" dirty="0">
                <a:solidFill>
                  <a:srgbClr val="765F54"/>
                </a:solidFill>
                <a:latin typeface="Arial"/>
                <a:cs typeface="Arial"/>
              </a:rPr>
              <a:t>s</a:t>
            </a:r>
            <a:r>
              <a:rPr sz="2400" spc="125" dirty="0">
                <a:solidFill>
                  <a:srgbClr val="765F54"/>
                </a:solidFill>
                <a:latin typeface="Arial"/>
                <a:cs typeface="Arial"/>
              </a:rPr>
              <a:t>t</a:t>
            </a:r>
            <a:r>
              <a:rPr sz="240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-275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290" dirty="0">
                <a:solidFill>
                  <a:srgbClr val="765F54"/>
                </a:solidFill>
                <a:latin typeface="Arial"/>
                <a:cs typeface="Arial"/>
              </a:rPr>
              <a:t>i</a:t>
            </a:r>
            <a:r>
              <a:rPr sz="2400" spc="120" dirty="0">
                <a:solidFill>
                  <a:srgbClr val="765F54"/>
                </a:solidFill>
                <a:latin typeface="Arial"/>
                <a:cs typeface="Arial"/>
              </a:rPr>
              <a:t>n</a:t>
            </a:r>
            <a:r>
              <a:rPr sz="240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-254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765F54"/>
                </a:solidFill>
                <a:latin typeface="Arial"/>
                <a:cs typeface="Arial"/>
              </a:rPr>
              <a:t>a</a:t>
            </a:r>
            <a:r>
              <a:rPr sz="240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-235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280" dirty="0">
                <a:solidFill>
                  <a:srgbClr val="765F54"/>
                </a:solidFill>
                <a:latin typeface="Arial"/>
                <a:cs typeface="Arial"/>
              </a:rPr>
              <a:t>c</a:t>
            </a:r>
            <a:r>
              <a:rPr sz="2400" spc="270" dirty="0">
                <a:solidFill>
                  <a:srgbClr val="765F54"/>
                </a:solidFill>
                <a:latin typeface="Arial"/>
                <a:cs typeface="Arial"/>
              </a:rPr>
              <a:t>on</a:t>
            </a:r>
            <a:r>
              <a:rPr sz="2400" spc="285" dirty="0">
                <a:solidFill>
                  <a:srgbClr val="765F54"/>
                </a:solidFill>
                <a:latin typeface="Arial"/>
                <a:cs typeface="Arial"/>
              </a:rPr>
              <a:t>t</a:t>
            </a:r>
            <a:r>
              <a:rPr sz="2400" spc="280" dirty="0">
                <a:solidFill>
                  <a:srgbClr val="765F54"/>
                </a:solidFill>
                <a:latin typeface="Arial"/>
                <a:cs typeface="Arial"/>
              </a:rPr>
              <a:t>r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a</a:t>
            </a:r>
            <a:r>
              <a:rPr sz="2400" spc="280" dirty="0">
                <a:solidFill>
                  <a:srgbClr val="765F54"/>
                </a:solidFill>
                <a:latin typeface="Arial"/>
                <a:cs typeface="Arial"/>
              </a:rPr>
              <a:t>c</a:t>
            </a:r>
            <a:r>
              <a:rPr sz="2400" spc="125" dirty="0">
                <a:solidFill>
                  <a:srgbClr val="765F54"/>
                </a:solidFill>
                <a:latin typeface="Arial"/>
                <a:cs typeface="Arial"/>
              </a:rPr>
              <a:t>t</a:t>
            </a:r>
            <a:r>
              <a:rPr sz="240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-275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285" dirty="0">
                <a:solidFill>
                  <a:srgbClr val="765F54"/>
                </a:solidFill>
                <a:latin typeface="Arial"/>
                <a:cs typeface="Arial"/>
              </a:rPr>
              <a:t>t</a:t>
            </a:r>
            <a:r>
              <a:rPr sz="2400" spc="120" dirty="0">
                <a:solidFill>
                  <a:srgbClr val="765F54"/>
                </a:solidFill>
                <a:latin typeface="Arial"/>
                <a:cs typeface="Arial"/>
              </a:rPr>
              <a:t>o</a:t>
            </a:r>
            <a:r>
              <a:rPr sz="2400" spc="5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270" dirty="0">
                <a:solidFill>
                  <a:srgbClr val="765F54"/>
                </a:solidFill>
                <a:latin typeface="Arial"/>
                <a:cs typeface="Arial"/>
              </a:rPr>
              <a:t>pu</a:t>
            </a:r>
            <a:r>
              <a:rPr sz="2400" spc="280" dirty="0">
                <a:solidFill>
                  <a:srgbClr val="765F54"/>
                </a:solidFill>
                <a:latin typeface="Arial"/>
                <a:cs typeface="Arial"/>
              </a:rPr>
              <a:t>rc</a:t>
            </a:r>
            <a:r>
              <a:rPr sz="2400" spc="270" dirty="0">
                <a:solidFill>
                  <a:srgbClr val="765F54"/>
                </a:solidFill>
                <a:latin typeface="Arial"/>
                <a:cs typeface="Arial"/>
              </a:rPr>
              <a:t>h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a</a:t>
            </a:r>
            <a:r>
              <a:rPr sz="2400" spc="280" dirty="0">
                <a:solidFill>
                  <a:srgbClr val="765F54"/>
                </a:solidFill>
                <a:latin typeface="Arial"/>
                <a:cs typeface="Arial"/>
              </a:rPr>
              <a:t>s</a:t>
            </a:r>
            <a:r>
              <a:rPr sz="2400" dirty="0">
                <a:solidFill>
                  <a:srgbClr val="765F54"/>
                </a:solidFill>
                <a:latin typeface="Arial"/>
                <a:cs typeface="Arial"/>
              </a:rPr>
              <a:t>e</a:t>
            </a:r>
            <a:r>
              <a:rPr sz="240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-27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280" dirty="0">
                <a:solidFill>
                  <a:srgbClr val="765F54"/>
                </a:solidFill>
                <a:latin typeface="Arial"/>
                <a:cs typeface="Arial"/>
              </a:rPr>
              <a:t>r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ea</a:t>
            </a:r>
            <a:r>
              <a:rPr sz="2400" spc="130" dirty="0">
                <a:solidFill>
                  <a:srgbClr val="765F54"/>
                </a:solidFill>
                <a:latin typeface="Arial"/>
                <a:cs typeface="Arial"/>
              </a:rPr>
              <a:t>l</a:t>
            </a:r>
            <a:r>
              <a:rPr sz="240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-25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270" dirty="0">
                <a:solidFill>
                  <a:srgbClr val="765F54"/>
                </a:solidFill>
                <a:latin typeface="Arial"/>
                <a:cs typeface="Arial"/>
              </a:rPr>
              <a:t>p</a:t>
            </a:r>
            <a:r>
              <a:rPr sz="2400" spc="280" dirty="0">
                <a:solidFill>
                  <a:srgbClr val="765F54"/>
                </a:solidFill>
                <a:latin typeface="Arial"/>
                <a:cs typeface="Arial"/>
              </a:rPr>
              <a:t>r</a:t>
            </a:r>
            <a:r>
              <a:rPr sz="2400" spc="270" dirty="0">
                <a:solidFill>
                  <a:srgbClr val="765F54"/>
                </a:solidFill>
                <a:latin typeface="Arial"/>
                <a:cs typeface="Arial"/>
              </a:rPr>
              <a:t>op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e</a:t>
            </a:r>
            <a:r>
              <a:rPr sz="2400" spc="280" dirty="0">
                <a:solidFill>
                  <a:srgbClr val="765F54"/>
                </a:solidFill>
                <a:latin typeface="Arial"/>
                <a:cs typeface="Arial"/>
              </a:rPr>
              <a:t>r</a:t>
            </a:r>
            <a:r>
              <a:rPr sz="2400" spc="285" dirty="0">
                <a:solidFill>
                  <a:srgbClr val="765F54"/>
                </a:solidFill>
                <a:latin typeface="Arial"/>
                <a:cs typeface="Arial"/>
              </a:rPr>
              <a:t>t</a:t>
            </a:r>
            <a:r>
              <a:rPr sz="2400" spc="130" dirty="0">
                <a:solidFill>
                  <a:srgbClr val="765F54"/>
                </a:solidFill>
                <a:latin typeface="Arial"/>
                <a:cs typeface="Arial"/>
              </a:rPr>
              <a:t>y</a:t>
            </a:r>
            <a:r>
              <a:rPr sz="240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-28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a</a:t>
            </a:r>
            <a:r>
              <a:rPr sz="2400" spc="270" dirty="0">
                <a:solidFill>
                  <a:srgbClr val="765F54"/>
                </a:solidFill>
                <a:latin typeface="Arial"/>
                <a:cs typeface="Arial"/>
              </a:rPr>
              <a:t>n</a:t>
            </a:r>
            <a:r>
              <a:rPr sz="2400" spc="120" dirty="0">
                <a:solidFill>
                  <a:srgbClr val="765F54"/>
                </a:solidFill>
                <a:latin typeface="Arial"/>
                <a:cs typeface="Arial"/>
              </a:rPr>
              <a:t>d</a:t>
            </a:r>
            <a:r>
              <a:rPr sz="240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-245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285" dirty="0">
                <a:solidFill>
                  <a:srgbClr val="765F54"/>
                </a:solidFill>
                <a:latin typeface="Arial"/>
                <a:cs typeface="Arial"/>
              </a:rPr>
              <a:t>t</a:t>
            </a:r>
            <a:r>
              <a:rPr sz="2400" spc="270" dirty="0">
                <a:solidFill>
                  <a:srgbClr val="765F54"/>
                </a:solidFill>
                <a:latin typeface="Arial"/>
                <a:cs typeface="Arial"/>
              </a:rPr>
              <a:t>h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e</a:t>
            </a:r>
            <a:r>
              <a:rPr sz="2400" spc="120" dirty="0">
                <a:solidFill>
                  <a:srgbClr val="765F54"/>
                </a:solidFill>
                <a:latin typeface="Arial"/>
                <a:cs typeface="Arial"/>
              </a:rPr>
              <a:t>n</a:t>
            </a:r>
            <a:r>
              <a:rPr sz="240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-27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280" dirty="0">
                <a:solidFill>
                  <a:srgbClr val="765F54"/>
                </a:solidFill>
                <a:latin typeface="Arial"/>
                <a:cs typeface="Arial"/>
              </a:rPr>
              <a:t>s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e</a:t>
            </a:r>
            <a:r>
              <a:rPr sz="2400" spc="290" dirty="0">
                <a:solidFill>
                  <a:srgbClr val="765F54"/>
                </a:solidFill>
                <a:latin typeface="Arial"/>
                <a:cs typeface="Arial"/>
              </a:rPr>
              <a:t>l</a:t>
            </a:r>
            <a:r>
              <a:rPr sz="2400" spc="130" dirty="0">
                <a:solidFill>
                  <a:srgbClr val="765F54"/>
                </a:solidFill>
                <a:latin typeface="Arial"/>
                <a:cs typeface="Arial"/>
              </a:rPr>
              <a:t>l</a:t>
            </a:r>
            <a:r>
              <a:rPr sz="240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-26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270" dirty="0">
                <a:solidFill>
                  <a:srgbClr val="765F54"/>
                </a:solidFill>
                <a:latin typeface="Arial"/>
                <a:cs typeface="Arial"/>
              </a:rPr>
              <a:t>o</a:t>
            </a:r>
            <a:r>
              <a:rPr sz="2400" spc="125" dirty="0">
                <a:solidFill>
                  <a:srgbClr val="765F54"/>
                </a:solidFill>
                <a:latin typeface="Arial"/>
                <a:cs typeface="Arial"/>
              </a:rPr>
              <a:t>r</a:t>
            </a:r>
            <a:r>
              <a:rPr sz="240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-24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270" dirty="0">
                <a:solidFill>
                  <a:srgbClr val="765F54"/>
                </a:solidFill>
                <a:latin typeface="Arial"/>
                <a:cs typeface="Arial"/>
              </a:rPr>
              <a:t>o</a:t>
            </a:r>
            <a:r>
              <a:rPr sz="2400" spc="285" dirty="0">
                <a:solidFill>
                  <a:srgbClr val="765F54"/>
                </a:solidFill>
                <a:latin typeface="Arial"/>
                <a:cs typeface="Arial"/>
              </a:rPr>
              <a:t>ff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e</a:t>
            </a:r>
            <a:r>
              <a:rPr sz="2400" spc="125" dirty="0">
                <a:solidFill>
                  <a:srgbClr val="765F54"/>
                </a:solidFill>
                <a:latin typeface="Arial"/>
                <a:cs typeface="Arial"/>
              </a:rPr>
              <a:t>r</a:t>
            </a:r>
            <a:r>
              <a:rPr sz="240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-265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285" dirty="0">
                <a:solidFill>
                  <a:srgbClr val="765F54"/>
                </a:solidFill>
                <a:latin typeface="Arial"/>
                <a:cs typeface="Arial"/>
              </a:rPr>
              <a:t>t</a:t>
            </a:r>
            <a:r>
              <a:rPr sz="2400" spc="120" dirty="0">
                <a:solidFill>
                  <a:srgbClr val="765F54"/>
                </a:solidFill>
                <a:latin typeface="Arial"/>
                <a:cs typeface="Arial"/>
              </a:rPr>
              <a:t>o</a:t>
            </a:r>
            <a:r>
              <a:rPr sz="240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-26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280" dirty="0">
                <a:solidFill>
                  <a:srgbClr val="765F54"/>
                </a:solidFill>
                <a:latin typeface="Arial"/>
                <a:cs typeface="Arial"/>
              </a:rPr>
              <a:t>s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e</a:t>
            </a:r>
            <a:r>
              <a:rPr sz="2400" spc="290" dirty="0">
                <a:solidFill>
                  <a:srgbClr val="765F54"/>
                </a:solidFill>
                <a:latin typeface="Arial"/>
                <a:cs typeface="Arial"/>
              </a:rPr>
              <a:t>l</a:t>
            </a:r>
            <a:r>
              <a:rPr sz="2400" spc="130" dirty="0">
                <a:solidFill>
                  <a:srgbClr val="765F54"/>
                </a:solidFill>
                <a:latin typeface="Arial"/>
                <a:cs typeface="Arial"/>
              </a:rPr>
              <a:t>l</a:t>
            </a:r>
            <a:r>
              <a:rPr sz="240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-26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285" dirty="0">
                <a:solidFill>
                  <a:srgbClr val="765F54"/>
                </a:solidFill>
                <a:latin typeface="Arial"/>
                <a:cs typeface="Arial"/>
              </a:rPr>
              <a:t>t</a:t>
            </a:r>
            <a:r>
              <a:rPr sz="2400" spc="270" dirty="0">
                <a:solidFill>
                  <a:srgbClr val="765F54"/>
                </a:solidFill>
                <a:latin typeface="Arial"/>
                <a:cs typeface="Arial"/>
              </a:rPr>
              <a:t>h</a:t>
            </a:r>
            <a:r>
              <a:rPr sz="2400" dirty="0">
                <a:solidFill>
                  <a:srgbClr val="765F54"/>
                </a:solidFill>
                <a:latin typeface="Arial"/>
                <a:cs typeface="Arial"/>
              </a:rPr>
              <a:t>e</a:t>
            </a:r>
            <a:r>
              <a:rPr sz="240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-245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270" dirty="0">
                <a:solidFill>
                  <a:srgbClr val="765F54"/>
                </a:solidFill>
                <a:latin typeface="Arial"/>
                <a:cs typeface="Arial"/>
              </a:rPr>
              <a:t>op</a:t>
            </a:r>
            <a:r>
              <a:rPr sz="2400" spc="285" dirty="0">
                <a:solidFill>
                  <a:srgbClr val="765F54"/>
                </a:solidFill>
                <a:latin typeface="Arial"/>
                <a:cs typeface="Arial"/>
              </a:rPr>
              <a:t>t</a:t>
            </a:r>
            <a:r>
              <a:rPr sz="2400" spc="275" dirty="0">
                <a:solidFill>
                  <a:srgbClr val="765F54"/>
                </a:solidFill>
                <a:latin typeface="Arial"/>
                <a:cs typeface="Arial"/>
              </a:rPr>
              <a:t>i</a:t>
            </a:r>
            <a:r>
              <a:rPr sz="2400" spc="270" dirty="0">
                <a:solidFill>
                  <a:srgbClr val="765F54"/>
                </a:solidFill>
                <a:latin typeface="Arial"/>
                <a:cs typeface="Arial"/>
              </a:rPr>
              <a:t>o</a:t>
            </a:r>
            <a:r>
              <a:rPr sz="2400" spc="120" dirty="0">
                <a:solidFill>
                  <a:srgbClr val="765F54"/>
                </a:solidFill>
                <a:latin typeface="Arial"/>
                <a:cs typeface="Arial"/>
              </a:rPr>
              <a:t>n</a:t>
            </a:r>
            <a:r>
              <a:rPr sz="240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-28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270" dirty="0">
                <a:solidFill>
                  <a:srgbClr val="765F54"/>
                </a:solidFill>
                <a:latin typeface="Arial"/>
                <a:cs typeface="Arial"/>
              </a:rPr>
              <a:t>o</a:t>
            </a:r>
            <a:r>
              <a:rPr sz="2400" spc="125" dirty="0">
                <a:solidFill>
                  <a:srgbClr val="765F54"/>
                </a:solidFill>
                <a:latin typeface="Arial"/>
                <a:cs typeface="Arial"/>
              </a:rPr>
              <a:t>r</a:t>
            </a:r>
            <a:r>
              <a:rPr sz="2400" spc="95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a</a:t>
            </a:r>
            <a:r>
              <a:rPr sz="2400" spc="280" dirty="0">
                <a:solidFill>
                  <a:srgbClr val="765F54"/>
                </a:solidFill>
                <a:latin typeface="Arial"/>
                <a:cs typeface="Arial"/>
              </a:rPr>
              <a:t>ss</a:t>
            </a:r>
            <a:r>
              <a:rPr sz="2400" spc="290" dirty="0">
                <a:solidFill>
                  <a:srgbClr val="765F54"/>
                </a:solidFill>
                <a:latin typeface="Arial"/>
                <a:cs typeface="Arial"/>
              </a:rPr>
              <a:t>i</a:t>
            </a:r>
            <a:r>
              <a:rPr sz="2400" spc="270" dirty="0">
                <a:solidFill>
                  <a:srgbClr val="765F54"/>
                </a:solidFill>
                <a:latin typeface="Arial"/>
                <a:cs typeface="Arial"/>
              </a:rPr>
              <a:t>g</a:t>
            </a:r>
            <a:r>
              <a:rPr sz="2400" spc="120" dirty="0">
                <a:solidFill>
                  <a:srgbClr val="765F54"/>
                </a:solidFill>
                <a:latin typeface="Arial"/>
                <a:cs typeface="Arial"/>
              </a:rPr>
              <a:t>n</a:t>
            </a:r>
            <a:r>
              <a:rPr sz="240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-27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270" dirty="0">
                <a:solidFill>
                  <a:srgbClr val="765F54"/>
                </a:solidFill>
                <a:latin typeface="Arial"/>
                <a:cs typeface="Arial"/>
              </a:rPr>
              <a:t>o</a:t>
            </a:r>
            <a:r>
              <a:rPr sz="2400" spc="125" dirty="0">
                <a:solidFill>
                  <a:srgbClr val="765F54"/>
                </a:solidFill>
                <a:latin typeface="Arial"/>
                <a:cs typeface="Arial"/>
              </a:rPr>
              <a:t>r</a:t>
            </a:r>
            <a:r>
              <a:rPr sz="240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-24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270" dirty="0">
                <a:solidFill>
                  <a:srgbClr val="765F54"/>
                </a:solidFill>
                <a:latin typeface="Arial"/>
                <a:cs typeface="Arial"/>
              </a:rPr>
              <a:t>o</a:t>
            </a:r>
            <a:r>
              <a:rPr sz="2400" spc="285" dirty="0">
                <a:solidFill>
                  <a:srgbClr val="765F54"/>
                </a:solidFill>
                <a:latin typeface="Arial"/>
                <a:cs typeface="Arial"/>
              </a:rPr>
              <a:t>ff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e</a:t>
            </a:r>
            <a:r>
              <a:rPr sz="2400" spc="125" dirty="0">
                <a:solidFill>
                  <a:srgbClr val="765F54"/>
                </a:solidFill>
                <a:latin typeface="Arial"/>
                <a:cs typeface="Arial"/>
              </a:rPr>
              <a:t>r</a:t>
            </a:r>
            <a:r>
              <a:rPr sz="240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-265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285" dirty="0">
                <a:solidFill>
                  <a:srgbClr val="765F54"/>
                </a:solidFill>
                <a:latin typeface="Arial"/>
                <a:cs typeface="Arial"/>
              </a:rPr>
              <a:t>t</a:t>
            </a:r>
            <a:r>
              <a:rPr sz="2400" spc="120" dirty="0">
                <a:solidFill>
                  <a:srgbClr val="765F54"/>
                </a:solidFill>
                <a:latin typeface="Arial"/>
                <a:cs typeface="Arial"/>
              </a:rPr>
              <a:t>o</a:t>
            </a:r>
            <a:r>
              <a:rPr sz="240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-254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a</a:t>
            </a:r>
            <a:r>
              <a:rPr sz="2400" spc="280" dirty="0">
                <a:solidFill>
                  <a:srgbClr val="765F54"/>
                </a:solidFill>
                <a:latin typeface="Arial"/>
                <a:cs typeface="Arial"/>
              </a:rPr>
              <a:t>ss</a:t>
            </a:r>
            <a:r>
              <a:rPr sz="2400" spc="290" dirty="0">
                <a:solidFill>
                  <a:srgbClr val="765F54"/>
                </a:solidFill>
                <a:latin typeface="Arial"/>
                <a:cs typeface="Arial"/>
              </a:rPr>
              <a:t>i</a:t>
            </a:r>
            <a:r>
              <a:rPr sz="2400" spc="270" dirty="0">
                <a:solidFill>
                  <a:srgbClr val="765F54"/>
                </a:solidFill>
                <a:latin typeface="Arial"/>
                <a:cs typeface="Arial"/>
              </a:rPr>
              <a:t>g</a:t>
            </a:r>
            <a:r>
              <a:rPr sz="2400" spc="120" dirty="0">
                <a:solidFill>
                  <a:srgbClr val="765F54"/>
                </a:solidFill>
                <a:latin typeface="Arial"/>
                <a:cs typeface="Arial"/>
              </a:rPr>
              <a:t>n</a:t>
            </a:r>
            <a:r>
              <a:rPr sz="240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-27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285" dirty="0">
                <a:solidFill>
                  <a:srgbClr val="765F54"/>
                </a:solidFill>
                <a:latin typeface="Arial"/>
                <a:cs typeface="Arial"/>
              </a:rPr>
              <a:t>t</a:t>
            </a:r>
            <a:r>
              <a:rPr sz="2400" spc="270" dirty="0">
                <a:solidFill>
                  <a:srgbClr val="765F54"/>
                </a:solidFill>
                <a:latin typeface="Arial"/>
                <a:cs typeface="Arial"/>
              </a:rPr>
              <a:t>h</a:t>
            </a:r>
            <a:r>
              <a:rPr sz="2400" dirty="0">
                <a:solidFill>
                  <a:srgbClr val="765F54"/>
                </a:solidFill>
                <a:latin typeface="Arial"/>
                <a:cs typeface="Arial"/>
              </a:rPr>
              <a:t>e</a:t>
            </a:r>
            <a:r>
              <a:rPr sz="240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-254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280" dirty="0">
                <a:solidFill>
                  <a:srgbClr val="765F54"/>
                </a:solidFill>
                <a:latin typeface="Arial"/>
                <a:cs typeface="Arial"/>
              </a:rPr>
              <a:t>c</a:t>
            </a:r>
            <a:r>
              <a:rPr sz="2400" spc="270" dirty="0">
                <a:solidFill>
                  <a:srgbClr val="765F54"/>
                </a:solidFill>
                <a:latin typeface="Arial"/>
                <a:cs typeface="Arial"/>
              </a:rPr>
              <a:t>on</a:t>
            </a:r>
            <a:r>
              <a:rPr sz="2400" spc="285" dirty="0">
                <a:solidFill>
                  <a:srgbClr val="765F54"/>
                </a:solidFill>
                <a:latin typeface="Arial"/>
                <a:cs typeface="Arial"/>
              </a:rPr>
              <a:t>t</a:t>
            </a:r>
            <a:r>
              <a:rPr sz="2400" spc="280" dirty="0">
                <a:solidFill>
                  <a:srgbClr val="765F54"/>
                </a:solidFill>
                <a:latin typeface="Arial"/>
                <a:cs typeface="Arial"/>
              </a:rPr>
              <a:t>r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a</a:t>
            </a:r>
            <a:r>
              <a:rPr sz="2400" spc="280" dirty="0">
                <a:solidFill>
                  <a:srgbClr val="765F54"/>
                </a:solidFill>
                <a:latin typeface="Arial"/>
                <a:cs typeface="Arial"/>
              </a:rPr>
              <a:t>c</a:t>
            </a:r>
            <a:r>
              <a:rPr sz="2400" spc="125" dirty="0">
                <a:solidFill>
                  <a:srgbClr val="765F54"/>
                </a:solidFill>
                <a:latin typeface="Arial"/>
                <a:cs typeface="Arial"/>
              </a:rPr>
              <a:t>t</a:t>
            </a:r>
            <a:r>
              <a:rPr sz="240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-254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withou</a:t>
            </a:r>
            <a:r>
              <a:rPr sz="2400" spc="-10" dirty="0">
                <a:solidFill>
                  <a:srgbClr val="765F54"/>
                </a:solidFill>
                <a:latin typeface="Arial"/>
                <a:cs typeface="Arial"/>
              </a:rPr>
              <a:t>t</a:t>
            </a:r>
            <a:r>
              <a:rPr sz="240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-26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holdin</a:t>
            </a:r>
            <a:r>
              <a:rPr sz="2400" dirty="0">
                <a:solidFill>
                  <a:srgbClr val="765F54"/>
                </a:solidFill>
                <a:latin typeface="Arial"/>
                <a:cs typeface="Arial"/>
              </a:rPr>
              <a:t>g</a:t>
            </a:r>
            <a:r>
              <a:rPr sz="240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-235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765F54"/>
                </a:solidFill>
                <a:latin typeface="Arial"/>
                <a:cs typeface="Arial"/>
              </a:rPr>
              <a:t>a</a:t>
            </a:r>
            <a:r>
              <a:rPr sz="240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-235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li</a:t>
            </a:r>
            <a:r>
              <a:rPr sz="2400" spc="155" dirty="0">
                <a:solidFill>
                  <a:srgbClr val="765F54"/>
                </a:solidFill>
                <a:latin typeface="Arial"/>
                <a:cs typeface="Arial"/>
              </a:rPr>
              <a:t>c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en</a:t>
            </a:r>
            <a:r>
              <a:rPr sz="2400" spc="155" dirty="0">
                <a:solidFill>
                  <a:srgbClr val="765F54"/>
                </a:solidFill>
                <a:latin typeface="Arial"/>
                <a:cs typeface="Arial"/>
              </a:rPr>
              <a:t>s</a:t>
            </a:r>
            <a:r>
              <a:rPr sz="2400" dirty="0">
                <a:solidFill>
                  <a:srgbClr val="765F54"/>
                </a:solidFill>
                <a:latin typeface="Arial"/>
                <a:cs typeface="Arial"/>
              </a:rPr>
              <a:t>e</a:t>
            </a:r>
            <a:r>
              <a:rPr sz="240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i</a:t>
            </a:r>
            <a:r>
              <a:rPr sz="2400" spc="155" dirty="0">
                <a:solidFill>
                  <a:srgbClr val="765F54"/>
                </a:solidFill>
                <a:latin typeface="Arial"/>
                <a:cs typeface="Arial"/>
              </a:rPr>
              <a:t>ss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ue</a:t>
            </a:r>
            <a:r>
              <a:rPr sz="2400" dirty="0">
                <a:solidFill>
                  <a:srgbClr val="765F54"/>
                </a:solidFill>
                <a:latin typeface="Arial"/>
                <a:cs typeface="Arial"/>
              </a:rPr>
              <a:t>d</a:t>
            </a:r>
            <a:r>
              <a:rPr sz="240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-245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unde</a:t>
            </a:r>
            <a:r>
              <a:rPr sz="2400" dirty="0">
                <a:solidFill>
                  <a:srgbClr val="765F54"/>
                </a:solidFill>
                <a:latin typeface="Arial"/>
                <a:cs typeface="Arial"/>
              </a:rPr>
              <a:t>r</a:t>
            </a:r>
            <a:r>
              <a:rPr sz="240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-24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thi</a:t>
            </a:r>
            <a:r>
              <a:rPr sz="2400" dirty="0">
                <a:solidFill>
                  <a:srgbClr val="765F54"/>
                </a:solidFill>
                <a:latin typeface="Arial"/>
                <a:cs typeface="Arial"/>
              </a:rPr>
              <a:t>s</a:t>
            </a:r>
            <a:r>
              <a:rPr sz="240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-254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155" dirty="0">
                <a:solidFill>
                  <a:srgbClr val="765F54"/>
                </a:solidFill>
                <a:latin typeface="Arial"/>
                <a:cs typeface="Arial"/>
              </a:rPr>
              <a:t>c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hapte</a:t>
            </a:r>
            <a:r>
              <a:rPr sz="2400" dirty="0">
                <a:solidFill>
                  <a:srgbClr val="765F54"/>
                </a:solidFill>
                <a:latin typeface="Arial"/>
                <a:cs typeface="Arial"/>
              </a:rPr>
              <a:t>r</a:t>
            </a:r>
            <a:r>
              <a:rPr sz="240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-26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I</a:t>
            </a:r>
            <a:r>
              <a:rPr sz="2400" spc="-15" dirty="0">
                <a:solidFill>
                  <a:srgbClr val="765F54"/>
                </a:solidFill>
                <a:latin typeface="Arial"/>
                <a:cs typeface="Arial"/>
              </a:rPr>
              <a:t>F</a:t>
            </a:r>
            <a:r>
              <a:rPr sz="2400" spc="295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135" dirty="0">
                <a:solidFill>
                  <a:srgbClr val="765F54"/>
                </a:solidFill>
                <a:latin typeface="Arial"/>
                <a:cs typeface="Arial"/>
              </a:rPr>
              <a:t>T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H</a:t>
            </a:r>
            <a:r>
              <a:rPr sz="2400" spc="-20" dirty="0">
                <a:solidFill>
                  <a:srgbClr val="765F54"/>
                </a:solidFill>
                <a:latin typeface="Arial"/>
                <a:cs typeface="Arial"/>
              </a:rPr>
              <a:t>E</a:t>
            </a:r>
            <a:r>
              <a:rPr sz="240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-245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130" dirty="0">
                <a:solidFill>
                  <a:srgbClr val="765F54"/>
                </a:solidFill>
                <a:latin typeface="Arial"/>
                <a:cs typeface="Arial"/>
              </a:rPr>
              <a:t>PE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R</a:t>
            </a:r>
            <a:r>
              <a:rPr sz="2400" spc="130" dirty="0">
                <a:solidFill>
                  <a:srgbClr val="765F54"/>
                </a:solidFill>
                <a:latin typeface="Arial"/>
                <a:cs typeface="Arial"/>
              </a:rPr>
              <a:t>S</a:t>
            </a:r>
            <a:r>
              <a:rPr sz="2400" spc="140" dirty="0">
                <a:solidFill>
                  <a:srgbClr val="765F54"/>
                </a:solidFill>
                <a:latin typeface="Arial"/>
                <a:cs typeface="Arial"/>
              </a:rPr>
              <a:t>O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N</a:t>
            </a:r>
            <a:r>
              <a:rPr sz="2400" spc="-10" dirty="0">
                <a:solidFill>
                  <a:srgbClr val="765F54"/>
                </a:solidFill>
                <a:latin typeface="Arial"/>
                <a:cs typeface="Arial"/>
              </a:rPr>
              <a:t>:</a:t>
            </a:r>
            <a:endParaRPr sz="2400">
              <a:latin typeface="Arial"/>
              <a:cs typeface="Arial"/>
            </a:endParaRPr>
          </a:p>
          <a:p>
            <a:pPr marL="332740" marR="419734" lvl="1">
              <a:lnSpc>
                <a:spcPct val="100000"/>
              </a:lnSpc>
              <a:spcBef>
                <a:spcPts val="575"/>
              </a:spcBef>
              <a:buClr>
                <a:srgbClr val="765F54"/>
              </a:buClr>
              <a:buFont typeface="Arial"/>
              <a:buAutoNum type="arabicParenBoth"/>
              <a:tabLst>
                <a:tab pos="840740" algn="l"/>
              </a:tabLst>
            </a:pPr>
            <a:r>
              <a:rPr sz="2400" spc="90" dirty="0">
                <a:solidFill>
                  <a:srgbClr val="765F54"/>
                </a:solidFill>
                <a:latin typeface="Arial"/>
                <a:cs typeface="Arial"/>
              </a:rPr>
              <a:t>D</a:t>
            </a:r>
            <a:r>
              <a:rPr sz="2400" spc="204" dirty="0">
                <a:solidFill>
                  <a:srgbClr val="765F54"/>
                </a:solidFill>
                <a:latin typeface="Arial"/>
                <a:cs typeface="Arial"/>
              </a:rPr>
              <a:t>o</a:t>
            </a:r>
            <a:r>
              <a:rPr sz="2400" spc="90" dirty="0">
                <a:solidFill>
                  <a:srgbClr val="765F54"/>
                </a:solidFill>
                <a:latin typeface="Arial"/>
                <a:cs typeface="Arial"/>
              </a:rPr>
              <a:t>e</a:t>
            </a:r>
            <a:r>
              <a:rPr sz="2400" spc="130" dirty="0">
                <a:solidFill>
                  <a:srgbClr val="765F54"/>
                </a:solidFill>
                <a:latin typeface="Arial"/>
                <a:cs typeface="Arial"/>
              </a:rPr>
              <a:t>s</a:t>
            </a:r>
            <a:r>
              <a:rPr sz="2400" spc="295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204" dirty="0">
                <a:solidFill>
                  <a:srgbClr val="765F54"/>
                </a:solidFill>
                <a:latin typeface="Arial"/>
                <a:cs typeface="Arial"/>
              </a:rPr>
              <a:t>no</a:t>
            </a:r>
            <a:r>
              <a:rPr sz="2400" spc="125" dirty="0">
                <a:solidFill>
                  <a:srgbClr val="765F54"/>
                </a:solidFill>
                <a:latin typeface="Arial"/>
                <a:cs typeface="Arial"/>
              </a:rPr>
              <a:t>t</a:t>
            </a:r>
            <a:r>
              <a:rPr sz="2400" spc="265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204" dirty="0">
                <a:solidFill>
                  <a:srgbClr val="765F54"/>
                </a:solidFill>
                <a:latin typeface="Arial"/>
                <a:cs typeface="Arial"/>
              </a:rPr>
              <a:t>u</a:t>
            </a:r>
            <a:r>
              <a:rPr sz="2400" spc="220" dirty="0">
                <a:solidFill>
                  <a:srgbClr val="765F54"/>
                </a:solidFill>
                <a:latin typeface="Arial"/>
                <a:cs typeface="Arial"/>
              </a:rPr>
              <a:t>s</a:t>
            </a:r>
            <a:r>
              <a:rPr sz="2400" dirty="0">
                <a:solidFill>
                  <a:srgbClr val="765F54"/>
                </a:solidFill>
                <a:latin typeface="Arial"/>
                <a:cs typeface="Arial"/>
              </a:rPr>
              <a:t>e</a:t>
            </a:r>
            <a:r>
              <a:rPr sz="2400" spc="27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225" dirty="0">
                <a:solidFill>
                  <a:srgbClr val="765F54"/>
                </a:solidFill>
                <a:latin typeface="Arial"/>
                <a:cs typeface="Arial"/>
              </a:rPr>
              <a:t>t</a:t>
            </a:r>
            <a:r>
              <a:rPr sz="2400" spc="204" dirty="0">
                <a:solidFill>
                  <a:srgbClr val="765F54"/>
                </a:solidFill>
                <a:latin typeface="Arial"/>
                <a:cs typeface="Arial"/>
              </a:rPr>
              <a:t>h</a:t>
            </a:r>
            <a:r>
              <a:rPr sz="2400" dirty="0">
                <a:solidFill>
                  <a:srgbClr val="765F54"/>
                </a:solidFill>
                <a:latin typeface="Arial"/>
                <a:cs typeface="Arial"/>
              </a:rPr>
              <a:t>e</a:t>
            </a:r>
            <a:r>
              <a:rPr sz="2400" spc="27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204" dirty="0">
                <a:solidFill>
                  <a:srgbClr val="765F54"/>
                </a:solidFill>
                <a:latin typeface="Arial"/>
                <a:cs typeface="Arial"/>
              </a:rPr>
              <a:t>op</a:t>
            </a:r>
            <a:r>
              <a:rPr sz="2400" spc="225" dirty="0">
                <a:solidFill>
                  <a:srgbClr val="765F54"/>
                </a:solidFill>
                <a:latin typeface="Arial"/>
                <a:cs typeface="Arial"/>
              </a:rPr>
              <a:t>t</a:t>
            </a:r>
            <a:r>
              <a:rPr sz="2400" spc="229" dirty="0">
                <a:solidFill>
                  <a:srgbClr val="765F54"/>
                </a:solidFill>
                <a:latin typeface="Arial"/>
                <a:cs typeface="Arial"/>
              </a:rPr>
              <a:t>i</a:t>
            </a:r>
            <a:r>
              <a:rPr sz="2400" spc="204" dirty="0">
                <a:solidFill>
                  <a:srgbClr val="765F54"/>
                </a:solidFill>
                <a:latin typeface="Arial"/>
                <a:cs typeface="Arial"/>
              </a:rPr>
              <a:t>o</a:t>
            </a:r>
            <a:r>
              <a:rPr sz="2400" spc="120" dirty="0">
                <a:solidFill>
                  <a:srgbClr val="765F54"/>
                </a:solidFill>
                <a:latin typeface="Arial"/>
                <a:cs typeface="Arial"/>
              </a:rPr>
              <a:t>n</a:t>
            </a:r>
            <a:r>
              <a:rPr sz="2400" spc="26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204" dirty="0">
                <a:solidFill>
                  <a:srgbClr val="765F54"/>
                </a:solidFill>
                <a:latin typeface="Arial"/>
                <a:cs typeface="Arial"/>
              </a:rPr>
              <a:t>o</a:t>
            </a:r>
            <a:r>
              <a:rPr sz="2400" spc="125" dirty="0">
                <a:solidFill>
                  <a:srgbClr val="765F54"/>
                </a:solidFill>
                <a:latin typeface="Arial"/>
                <a:cs typeface="Arial"/>
              </a:rPr>
              <a:t>r</a:t>
            </a:r>
            <a:r>
              <a:rPr sz="2400" spc="265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220" dirty="0">
                <a:solidFill>
                  <a:srgbClr val="765F54"/>
                </a:solidFill>
                <a:latin typeface="Arial"/>
                <a:cs typeface="Arial"/>
              </a:rPr>
              <a:t>c</a:t>
            </a:r>
            <a:r>
              <a:rPr sz="2400" spc="204" dirty="0">
                <a:solidFill>
                  <a:srgbClr val="765F54"/>
                </a:solidFill>
                <a:latin typeface="Arial"/>
                <a:cs typeface="Arial"/>
              </a:rPr>
              <a:t>on</a:t>
            </a:r>
            <a:r>
              <a:rPr sz="2400" spc="225" dirty="0">
                <a:solidFill>
                  <a:srgbClr val="765F54"/>
                </a:solidFill>
                <a:latin typeface="Arial"/>
                <a:cs typeface="Arial"/>
              </a:rPr>
              <a:t>t</a:t>
            </a:r>
            <a:r>
              <a:rPr sz="2400" spc="220" dirty="0">
                <a:solidFill>
                  <a:srgbClr val="765F54"/>
                </a:solidFill>
                <a:latin typeface="Arial"/>
                <a:cs typeface="Arial"/>
              </a:rPr>
              <a:t>r</a:t>
            </a:r>
            <a:r>
              <a:rPr sz="2400" spc="90" dirty="0">
                <a:solidFill>
                  <a:srgbClr val="765F54"/>
                </a:solidFill>
                <a:latin typeface="Arial"/>
                <a:cs typeface="Arial"/>
              </a:rPr>
              <a:t>a</a:t>
            </a:r>
            <a:r>
              <a:rPr sz="2400" spc="220" dirty="0">
                <a:solidFill>
                  <a:srgbClr val="765F54"/>
                </a:solidFill>
                <a:latin typeface="Arial"/>
                <a:cs typeface="Arial"/>
              </a:rPr>
              <a:t>c</a:t>
            </a:r>
            <a:r>
              <a:rPr sz="2400" spc="125" dirty="0">
                <a:solidFill>
                  <a:srgbClr val="765F54"/>
                </a:solidFill>
                <a:latin typeface="Arial"/>
                <a:cs typeface="Arial"/>
              </a:rPr>
              <a:t>t</a:t>
            </a:r>
            <a:r>
              <a:rPr sz="240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-30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225" dirty="0">
                <a:solidFill>
                  <a:srgbClr val="765F54"/>
                </a:solidFill>
                <a:latin typeface="Arial"/>
                <a:cs typeface="Arial"/>
              </a:rPr>
              <a:t>t</a:t>
            </a:r>
            <a:r>
              <a:rPr sz="2400" spc="120" dirty="0">
                <a:solidFill>
                  <a:srgbClr val="765F54"/>
                </a:solidFill>
                <a:latin typeface="Arial"/>
                <a:cs typeface="Arial"/>
              </a:rPr>
              <a:t>o</a:t>
            </a:r>
            <a:r>
              <a:rPr sz="2400" spc="25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204" dirty="0">
                <a:solidFill>
                  <a:srgbClr val="765F54"/>
                </a:solidFill>
                <a:latin typeface="Arial"/>
                <a:cs typeface="Arial"/>
              </a:rPr>
              <a:t>pu</a:t>
            </a:r>
            <a:r>
              <a:rPr sz="2400" spc="220" dirty="0">
                <a:solidFill>
                  <a:srgbClr val="765F54"/>
                </a:solidFill>
                <a:latin typeface="Arial"/>
                <a:cs typeface="Arial"/>
              </a:rPr>
              <a:t>rc</a:t>
            </a:r>
            <a:r>
              <a:rPr sz="2400" spc="204" dirty="0">
                <a:solidFill>
                  <a:srgbClr val="765F54"/>
                </a:solidFill>
                <a:latin typeface="Arial"/>
                <a:cs typeface="Arial"/>
              </a:rPr>
              <a:t>h</a:t>
            </a:r>
            <a:r>
              <a:rPr sz="2400" spc="90" dirty="0">
                <a:solidFill>
                  <a:srgbClr val="765F54"/>
                </a:solidFill>
                <a:latin typeface="Arial"/>
                <a:cs typeface="Arial"/>
              </a:rPr>
              <a:t>a</a:t>
            </a:r>
            <a:r>
              <a:rPr sz="2400" spc="220" dirty="0">
                <a:solidFill>
                  <a:srgbClr val="765F54"/>
                </a:solidFill>
                <a:latin typeface="Arial"/>
                <a:cs typeface="Arial"/>
              </a:rPr>
              <a:t>s</a:t>
            </a:r>
            <a:r>
              <a:rPr sz="2400" dirty="0">
                <a:solidFill>
                  <a:srgbClr val="765F54"/>
                </a:solidFill>
                <a:latin typeface="Arial"/>
                <a:cs typeface="Arial"/>
              </a:rPr>
              <a:t>e</a:t>
            </a:r>
            <a:r>
              <a:rPr sz="240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-295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225" dirty="0">
                <a:solidFill>
                  <a:srgbClr val="765F54"/>
                </a:solidFill>
                <a:latin typeface="Arial"/>
                <a:cs typeface="Arial"/>
              </a:rPr>
              <a:t>t</a:t>
            </a:r>
            <a:r>
              <a:rPr sz="2400" spc="120" dirty="0">
                <a:solidFill>
                  <a:srgbClr val="765F54"/>
                </a:solidFill>
                <a:latin typeface="Arial"/>
                <a:cs typeface="Arial"/>
              </a:rPr>
              <a:t>o</a:t>
            </a:r>
            <a:r>
              <a:rPr sz="2400" spc="26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90" dirty="0">
                <a:solidFill>
                  <a:srgbClr val="765F54"/>
                </a:solidFill>
                <a:latin typeface="Arial"/>
                <a:cs typeface="Arial"/>
              </a:rPr>
              <a:t>e</a:t>
            </a:r>
            <a:r>
              <a:rPr sz="2400" spc="204" dirty="0">
                <a:solidFill>
                  <a:srgbClr val="765F54"/>
                </a:solidFill>
                <a:latin typeface="Arial"/>
                <a:cs typeface="Arial"/>
              </a:rPr>
              <a:t>ng</a:t>
            </a:r>
            <a:r>
              <a:rPr sz="2400" spc="90" dirty="0">
                <a:solidFill>
                  <a:srgbClr val="765F54"/>
                </a:solidFill>
                <a:latin typeface="Arial"/>
                <a:cs typeface="Arial"/>
              </a:rPr>
              <a:t>a</a:t>
            </a:r>
            <a:r>
              <a:rPr sz="2400" spc="204" dirty="0">
                <a:solidFill>
                  <a:srgbClr val="765F54"/>
                </a:solidFill>
                <a:latin typeface="Arial"/>
                <a:cs typeface="Arial"/>
              </a:rPr>
              <a:t>g</a:t>
            </a:r>
            <a:r>
              <a:rPr sz="2400" dirty="0">
                <a:solidFill>
                  <a:srgbClr val="765F54"/>
                </a:solidFill>
                <a:latin typeface="Arial"/>
                <a:cs typeface="Arial"/>
              </a:rPr>
              <a:t>e</a:t>
            </a:r>
            <a:r>
              <a:rPr sz="2400" spc="285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229" dirty="0">
                <a:solidFill>
                  <a:srgbClr val="765F54"/>
                </a:solidFill>
                <a:latin typeface="Arial"/>
                <a:cs typeface="Arial"/>
              </a:rPr>
              <a:t>i</a:t>
            </a:r>
            <a:r>
              <a:rPr sz="2400" spc="120" dirty="0">
                <a:solidFill>
                  <a:srgbClr val="765F54"/>
                </a:solidFill>
                <a:latin typeface="Arial"/>
                <a:cs typeface="Arial"/>
              </a:rPr>
              <a:t>n</a:t>
            </a:r>
            <a:r>
              <a:rPr sz="2400" spc="5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90" dirty="0">
                <a:solidFill>
                  <a:srgbClr val="765F54"/>
                </a:solidFill>
                <a:latin typeface="Arial"/>
                <a:cs typeface="Arial"/>
              </a:rPr>
              <a:t>R</a:t>
            </a:r>
            <a:r>
              <a:rPr sz="2400" spc="70" dirty="0">
                <a:solidFill>
                  <a:srgbClr val="765F54"/>
                </a:solidFill>
                <a:latin typeface="Arial"/>
                <a:cs typeface="Arial"/>
              </a:rPr>
              <a:t>E</a:t>
            </a:r>
            <a:r>
              <a:rPr sz="2400" spc="215" dirty="0">
                <a:solidFill>
                  <a:srgbClr val="765F54"/>
                </a:solidFill>
                <a:latin typeface="Arial"/>
                <a:cs typeface="Arial"/>
              </a:rPr>
              <a:t>A</a:t>
            </a:r>
            <a:r>
              <a:rPr sz="2400" spc="120" dirty="0">
                <a:solidFill>
                  <a:srgbClr val="765F54"/>
                </a:solidFill>
                <a:latin typeface="Arial"/>
                <a:cs typeface="Arial"/>
              </a:rPr>
              <a:t>L</a:t>
            </a:r>
            <a:r>
              <a:rPr sz="2400" spc="25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70" dirty="0">
                <a:solidFill>
                  <a:srgbClr val="765F54"/>
                </a:solidFill>
                <a:latin typeface="Arial"/>
                <a:cs typeface="Arial"/>
              </a:rPr>
              <a:t>ES</a:t>
            </a:r>
            <a:r>
              <a:rPr sz="2400" spc="-105" dirty="0">
                <a:solidFill>
                  <a:srgbClr val="765F54"/>
                </a:solidFill>
                <a:latin typeface="Arial"/>
                <a:cs typeface="Arial"/>
              </a:rPr>
              <a:t>T</a:t>
            </a:r>
            <a:r>
              <a:rPr sz="2400" spc="35" dirty="0">
                <a:solidFill>
                  <a:srgbClr val="765F54"/>
                </a:solidFill>
                <a:latin typeface="Arial"/>
                <a:cs typeface="Arial"/>
              </a:rPr>
              <a:t>A</a:t>
            </a:r>
            <a:r>
              <a:rPr sz="2400" spc="75" dirty="0">
                <a:solidFill>
                  <a:srgbClr val="765F54"/>
                </a:solidFill>
                <a:latin typeface="Arial"/>
                <a:cs typeface="Arial"/>
              </a:rPr>
              <a:t>T</a:t>
            </a:r>
            <a:r>
              <a:rPr sz="2400" spc="-20" dirty="0">
                <a:solidFill>
                  <a:srgbClr val="765F54"/>
                </a:solidFill>
                <a:latin typeface="Arial"/>
                <a:cs typeface="Arial"/>
              </a:rPr>
              <a:t>E</a:t>
            </a:r>
            <a:r>
              <a:rPr sz="2400" spc="295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215" dirty="0">
                <a:solidFill>
                  <a:srgbClr val="765F54"/>
                </a:solidFill>
                <a:latin typeface="Arial"/>
                <a:cs typeface="Arial"/>
              </a:rPr>
              <a:t>B</a:t>
            </a:r>
            <a:r>
              <a:rPr sz="2400" spc="90" dirty="0">
                <a:solidFill>
                  <a:srgbClr val="765F54"/>
                </a:solidFill>
                <a:latin typeface="Arial"/>
                <a:cs typeface="Arial"/>
              </a:rPr>
              <a:t>R</a:t>
            </a:r>
            <a:r>
              <a:rPr sz="2400" spc="80" dirty="0">
                <a:solidFill>
                  <a:srgbClr val="765F54"/>
                </a:solidFill>
                <a:latin typeface="Arial"/>
                <a:cs typeface="Arial"/>
              </a:rPr>
              <a:t>O</a:t>
            </a:r>
            <a:r>
              <a:rPr sz="2400" spc="215" dirty="0">
                <a:solidFill>
                  <a:srgbClr val="765F54"/>
                </a:solidFill>
                <a:latin typeface="Arial"/>
                <a:cs typeface="Arial"/>
              </a:rPr>
              <a:t>K</a:t>
            </a:r>
            <a:r>
              <a:rPr sz="2400" spc="70" dirty="0">
                <a:solidFill>
                  <a:srgbClr val="765F54"/>
                </a:solidFill>
                <a:latin typeface="Arial"/>
                <a:cs typeface="Arial"/>
              </a:rPr>
              <a:t>E</a:t>
            </a:r>
            <a:r>
              <a:rPr sz="2400" spc="100" dirty="0">
                <a:solidFill>
                  <a:srgbClr val="765F54"/>
                </a:solidFill>
                <a:latin typeface="Arial"/>
                <a:cs typeface="Arial"/>
              </a:rPr>
              <a:t>R</a:t>
            </a:r>
            <a:r>
              <a:rPr sz="2400" spc="215" dirty="0">
                <a:solidFill>
                  <a:srgbClr val="765F54"/>
                </a:solidFill>
                <a:latin typeface="Arial"/>
                <a:cs typeface="Arial"/>
              </a:rPr>
              <a:t>A</a:t>
            </a:r>
            <a:r>
              <a:rPr sz="2400" spc="90" dirty="0">
                <a:solidFill>
                  <a:srgbClr val="765F54"/>
                </a:solidFill>
                <a:latin typeface="Arial"/>
                <a:cs typeface="Arial"/>
              </a:rPr>
              <a:t>G</a:t>
            </a:r>
            <a:r>
              <a:rPr sz="2400" spc="70" dirty="0">
                <a:solidFill>
                  <a:srgbClr val="765F54"/>
                </a:solidFill>
                <a:latin typeface="Arial"/>
                <a:cs typeface="Arial"/>
              </a:rPr>
              <a:t>E</a:t>
            </a:r>
            <a:r>
              <a:rPr sz="2400" spc="125" dirty="0">
                <a:solidFill>
                  <a:srgbClr val="765F54"/>
                </a:solidFill>
                <a:latin typeface="Arial"/>
                <a:cs typeface="Arial"/>
              </a:rPr>
              <a:t>;</a:t>
            </a:r>
            <a:r>
              <a:rPr sz="2400" spc="229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215" dirty="0">
                <a:solidFill>
                  <a:srgbClr val="765F54"/>
                </a:solidFill>
                <a:latin typeface="Arial"/>
                <a:cs typeface="Arial"/>
              </a:rPr>
              <a:t>A</a:t>
            </a:r>
            <a:r>
              <a:rPr sz="2400" spc="90" dirty="0">
                <a:solidFill>
                  <a:srgbClr val="765F54"/>
                </a:solidFill>
                <a:latin typeface="Arial"/>
                <a:cs typeface="Arial"/>
              </a:rPr>
              <a:t>N</a:t>
            </a:r>
            <a:r>
              <a:rPr sz="2400" dirty="0">
                <a:solidFill>
                  <a:srgbClr val="765F54"/>
                </a:solidFill>
                <a:latin typeface="Arial"/>
                <a:cs typeface="Arial"/>
              </a:rPr>
              <a:t>D</a:t>
            </a:r>
            <a:endParaRPr sz="2400">
              <a:latin typeface="Arial"/>
              <a:cs typeface="Arial"/>
            </a:endParaRPr>
          </a:p>
          <a:p>
            <a:pPr marL="332740" marR="381000" lvl="1">
              <a:lnSpc>
                <a:spcPct val="100000"/>
              </a:lnSpc>
              <a:spcBef>
                <a:spcPts val="575"/>
              </a:spcBef>
              <a:buClr>
                <a:srgbClr val="765F54"/>
              </a:buClr>
              <a:buFont typeface="Arial"/>
              <a:buAutoNum type="arabicParenBoth"/>
              <a:tabLst>
                <a:tab pos="840740" algn="l"/>
              </a:tabLst>
            </a:pPr>
            <a:r>
              <a:rPr sz="2400" spc="90" dirty="0">
                <a:solidFill>
                  <a:srgbClr val="765F54"/>
                </a:solidFill>
                <a:latin typeface="Arial"/>
                <a:cs typeface="Arial"/>
              </a:rPr>
              <a:t>D</a:t>
            </a:r>
            <a:r>
              <a:rPr sz="2400" spc="229" dirty="0">
                <a:solidFill>
                  <a:srgbClr val="765F54"/>
                </a:solidFill>
                <a:latin typeface="Arial"/>
                <a:cs typeface="Arial"/>
              </a:rPr>
              <a:t>i</a:t>
            </a:r>
            <a:r>
              <a:rPr sz="2400" spc="220" dirty="0">
                <a:solidFill>
                  <a:srgbClr val="765F54"/>
                </a:solidFill>
                <a:latin typeface="Arial"/>
                <a:cs typeface="Arial"/>
              </a:rPr>
              <a:t>sc</a:t>
            </a:r>
            <a:r>
              <a:rPr sz="2400" spc="229" dirty="0">
                <a:solidFill>
                  <a:srgbClr val="765F54"/>
                </a:solidFill>
                <a:latin typeface="Arial"/>
                <a:cs typeface="Arial"/>
              </a:rPr>
              <a:t>l</a:t>
            </a:r>
            <a:r>
              <a:rPr sz="2400" spc="204" dirty="0">
                <a:solidFill>
                  <a:srgbClr val="765F54"/>
                </a:solidFill>
                <a:latin typeface="Arial"/>
                <a:cs typeface="Arial"/>
              </a:rPr>
              <a:t>o</a:t>
            </a:r>
            <a:r>
              <a:rPr sz="2400" spc="220" dirty="0">
                <a:solidFill>
                  <a:srgbClr val="765F54"/>
                </a:solidFill>
                <a:latin typeface="Arial"/>
                <a:cs typeface="Arial"/>
              </a:rPr>
              <a:t>s</a:t>
            </a:r>
            <a:r>
              <a:rPr sz="2400" spc="90" dirty="0">
                <a:solidFill>
                  <a:srgbClr val="765F54"/>
                </a:solidFill>
                <a:latin typeface="Arial"/>
                <a:cs typeface="Arial"/>
              </a:rPr>
              <a:t>e</a:t>
            </a:r>
            <a:r>
              <a:rPr sz="2400" spc="130" dirty="0">
                <a:solidFill>
                  <a:srgbClr val="765F54"/>
                </a:solidFill>
                <a:latin typeface="Arial"/>
                <a:cs typeface="Arial"/>
              </a:rPr>
              <a:t>s</a:t>
            </a:r>
            <a:r>
              <a:rPr sz="240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-295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225" dirty="0">
                <a:solidFill>
                  <a:srgbClr val="765F54"/>
                </a:solidFill>
                <a:latin typeface="Arial"/>
                <a:cs typeface="Arial"/>
              </a:rPr>
              <a:t>t</a:t>
            </a:r>
            <a:r>
              <a:rPr sz="2400" spc="204" dirty="0">
                <a:solidFill>
                  <a:srgbClr val="765F54"/>
                </a:solidFill>
                <a:latin typeface="Arial"/>
                <a:cs typeface="Arial"/>
              </a:rPr>
              <a:t>h</a:t>
            </a:r>
            <a:r>
              <a:rPr sz="2400" dirty="0">
                <a:solidFill>
                  <a:srgbClr val="765F54"/>
                </a:solidFill>
                <a:latin typeface="Arial"/>
                <a:cs typeface="Arial"/>
              </a:rPr>
              <a:t>e</a:t>
            </a:r>
            <a:r>
              <a:rPr sz="2400" spc="27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204" dirty="0">
                <a:solidFill>
                  <a:srgbClr val="765F54"/>
                </a:solidFill>
                <a:latin typeface="Arial"/>
                <a:cs typeface="Arial"/>
              </a:rPr>
              <a:t>n</a:t>
            </a:r>
            <a:r>
              <a:rPr sz="2400" spc="90" dirty="0">
                <a:solidFill>
                  <a:srgbClr val="765F54"/>
                </a:solidFill>
                <a:latin typeface="Arial"/>
                <a:cs typeface="Arial"/>
              </a:rPr>
              <a:t>a</a:t>
            </a:r>
            <a:r>
              <a:rPr sz="2400" spc="225" dirty="0">
                <a:solidFill>
                  <a:srgbClr val="765F54"/>
                </a:solidFill>
                <a:latin typeface="Arial"/>
                <a:cs typeface="Arial"/>
              </a:rPr>
              <a:t>t</a:t>
            </a:r>
            <a:r>
              <a:rPr sz="2400" spc="204" dirty="0">
                <a:solidFill>
                  <a:srgbClr val="765F54"/>
                </a:solidFill>
                <a:latin typeface="Arial"/>
                <a:cs typeface="Arial"/>
              </a:rPr>
              <a:t>u</a:t>
            </a:r>
            <a:r>
              <a:rPr sz="2400" spc="220" dirty="0">
                <a:solidFill>
                  <a:srgbClr val="765F54"/>
                </a:solidFill>
                <a:latin typeface="Arial"/>
                <a:cs typeface="Arial"/>
              </a:rPr>
              <a:t>r</a:t>
            </a:r>
            <a:r>
              <a:rPr sz="2400" dirty="0">
                <a:solidFill>
                  <a:srgbClr val="765F54"/>
                </a:solidFill>
                <a:latin typeface="Arial"/>
                <a:cs typeface="Arial"/>
              </a:rPr>
              <a:t>e</a:t>
            </a:r>
            <a:r>
              <a:rPr sz="2400" spc="285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204" dirty="0">
                <a:solidFill>
                  <a:srgbClr val="765F54"/>
                </a:solidFill>
                <a:latin typeface="Arial"/>
                <a:cs typeface="Arial"/>
              </a:rPr>
              <a:t>o</a:t>
            </a:r>
            <a:r>
              <a:rPr sz="2400" spc="125" dirty="0">
                <a:solidFill>
                  <a:srgbClr val="765F54"/>
                </a:solidFill>
                <a:latin typeface="Arial"/>
                <a:cs typeface="Arial"/>
              </a:rPr>
              <a:t>f</a:t>
            </a:r>
            <a:r>
              <a:rPr sz="2400" spc="265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225" dirty="0">
                <a:solidFill>
                  <a:srgbClr val="765F54"/>
                </a:solidFill>
                <a:latin typeface="Arial"/>
                <a:cs typeface="Arial"/>
              </a:rPr>
              <a:t>t</a:t>
            </a:r>
            <a:r>
              <a:rPr sz="2400" spc="204" dirty="0">
                <a:solidFill>
                  <a:srgbClr val="765F54"/>
                </a:solidFill>
                <a:latin typeface="Arial"/>
                <a:cs typeface="Arial"/>
              </a:rPr>
              <a:t>h</a:t>
            </a:r>
            <a:r>
              <a:rPr sz="2400" dirty="0">
                <a:solidFill>
                  <a:srgbClr val="765F54"/>
                </a:solidFill>
                <a:latin typeface="Arial"/>
                <a:cs typeface="Arial"/>
              </a:rPr>
              <a:t>e</a:t>
            </a:r>
            <a:r>
              <a:rPr sz="2400" spc="26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90" dirty="0">
                <a:solidFill>
                  <a:srgbClr val="765F54"/>
                </a:solidFill>
                <a:latin typeface="Arial"/>
                <a:cs typeface="Arial"/>
              </a:rPr>
              <a:t>e</a:t>
            </a:r>
            <a:r>
              <a:rPr sz="2400" spc="204" dirty="0">
                <a:solidFill>
                  <a:srgbClr val="765F54"/>
                </a:solidFill>
                <a:latin typeface="Arial"/>
                <a:cs typeface="Arial"/>
              </a:rPr>
              <a:t>qu</a:t>
            </a:r>
            <a:r>
              <a:rPr sz="2400" spc="229" dirty="0">
                <a:solidFill>
                  <a:srgbClr val="765F54"/>
                </a:solidFill>
                <a:latin typeface="Arial"/>
                <a:cs typeface="Arial"/>
              </a:rPr>
              <a:t>i</a:t>
            </a:r>
            <a:r>
              <a:rPr sz="2400" spc="225" dirty="0">
                <a:solidFill>
                  <a:srgbClr val="765F54"/>
                </a:solidFill>
                <a:latin typeface="Arial"/>
                <a:cs typeface="Arial"/>
              </a:rPr>
              <a:t>t</a:t>
            </a:r>
            <a:r>
              <a:rPr sz="2400" spc="90" dirty="0">
                <a:solidFill>
                  <a:srgbClr val="765F54"/>
                </a:solidFill>
                <a:latin typeface="Arial"/>
                <a:cs typeface="Arial"/>
              </a:rPr>
              <a:t>a</a:t>
            </a:r>
            <a:r>
              <a:rPr sz="2400" spc="204" dirty="0">
                <a:solidFill>
                  <a:srgbClr val="765F54"/>
                </a:solidFill>
                <a:latin typeface="Arial"/>
                <a:cs typeface="Arial"/>
              </a:rPr>
              <a:t>b</a:t>
            </a:r>
            <a:r>
              <a:rPr sz="2400" spc="229" dirty="0">
                <a:solidFill>
                  <a:srgbClr val="765F54"/>
                </a:solidFill>
                <a:latin typeface="Arial"/>
                <a:cs typeface="Arial"/>
              </a:rPr>
              <a:t>l</a:t>
            </a:r>
            <a:r>
              <a:rPr sz="2400" dirty="0">
                <a:solidFill>
                  <a:srgbClr val="765F54"/>
                </a:solidFill>
                <a:latin typeface="Arial"/>
                <a:cs typeface="Arial"/>
              </a:rPr>
              <a:t>e</a:t>
            </a:r>
            <a:r>
              <a:rPr sz="2400" spc="285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229" dirty="0">
                <a:solidFill>
                  <a:srgbClr val="765F54"/>
                </a:solidFill>
                <a:latin typeface="Arial"/>
                <a:cs typeface="Arial"/>
              </a:rPr>
              <a:t>i</a:t>
            </a:r>
            <a:r>
              <a:rPr sz="2400" spc="204" dirty="0">
                <a:solidFill>
                  <a:srgbClr val="765F54"/>
                </a:solidFill>
                <a:latin typeface="Arial"/>
                <a:cs typeface="Arial"/>
              </a:rPr>
              <a:t>n</a:t>
            </a:r>
            <a:r>
              <a:rPr sz="2400" spc="225" dirty="0">
                <a:solidFill>
                  <a:srgbClr val="765F54"/>
                </a:solidFill>
                <a:latin typeface="Arial"/>
                <a:cs typeface="Arial"/>
              </a:rPr>
              <a:t>t</a:t>
            </a:r>
            <a:r>
              <a:rPr sz="2400" spc="90" dirty="0">
                <a:solidFill>
                  <a:srgbClr val="765F54"/>
                </a:solidFill>
                <a:latin typeface="Arial"/>
                <a:cs typeface="Arial"/>
              </a:rPr>
              <a:t>e</a:t>
            </a:r>
            <a:r>
              <a:rPr sz="2400" spc="220" dirty="0">
                <a:solidFill>
                  <a:srgbClr val="765F54"/>
                </a:solidFill>
                <a:latin typeface="Arial"/>
                <a:cs typeface="Arial"/>
              </a:rPr>
              <a:t>r</a:t>
            </a:r>
            <a:r>
              <a:rPr sz="2400" spc="90" dirty="0">
                <a:solidFill>
                  <a:srgbClr val="765F54"/>
                </a:solidFill>
                <a:latin typeface="Arial"/>
                <a:cs typeface="Arial"/>
              </a:rPr>
              <a:t>e</a:t>
            </a:r>
            <a:r>
              <a:rPr sz="2400" spc="220" dirty="0">
                <a:solidFill>
                  <a:srgbClr val="765F54"/>
                </a:solidFill>
                <a:latin typeface="Arial"/>
                <a:cs typeface="Arial"/>
              </a:rPr>
              <a:t>s</a:t>
            </a:r>
            <a:r>
              <a:rPr sz="2400" spc="125" dirty="0">
                <a:solidFill>
                  <a:srgbClr val="765F54"/>
                </a:solidFill>
                <a:latin typeface="Arial"/>
                <a:cs typeface="Arial"/>
              </a:rPr>
              <a:t>t</a:t>
            </a:r>
            <a:r>
              <a:rPr sz="2400" spc="29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225" dirty="0">
                <a:solidFill>
                  <a:srgbClr val="765F54"/>
                </a:solidFill>
                <a:latin typeface="Arial"/>
                <a:cs typeface="Arial"/>
              </a:rPr>
              <a:t>t</a:t>
            </a:r>
            <a:r>
              <a:rPr sz="2400" spc="120" dirty="0">
                <a:solidFill>
                  <a:srgbClr val="765F54"/>
                </a:solidFill>
                <a:latin typeface="Arial"/>
                <a:cs typeface="Arial"/>
              </a:rPr>
              <a:t>o</a:t>
            </a:r>
            <a:r>
              <a:rPr sz="2400" spc="26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90" dirty="0">
                <a:solidFill>
                  <a:srgbClr val="765F54"/>
                </a:solidFill>
                <a:latin typeface="Arial"/>
                <a:cs typeface="Arial"/>
              </a:rPr>
              <a:t>a</a:t>
            </a:r>
            <a:r>
              <a:rPr sz="2400" spc="204" dirty="0">
                <a:solidFill>
                  <a:srgbClr val="765F54"/>
                </a:solidFill>
                <a:latin typeface="Arial"/>
                <a:cs typeface="Arial"/>
              </a:rPr>
              <a:t>n</a:t>
            </a:r>
            <a:r>
              <a:rPr sz="2400" spc="130" dirty="0">
                <a:solidFill>
                  <a:srgbClr val="765F54"/>
                </a:solidFill>
                <a:latin typeface="Arial"/>
                <a:cs typeface="Arial"/>
              </a:rPr>
              <a:t>y</a:t>
            </a:r>
            <a:r>
              <a:rPr sz="2400" spc="27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204" dirty="0">
                <a:solidFill>
                  <a:srgbClr val="765F54"/>
                </a:solidFill>
                <a:latin typeface="Arial"/>
                <a:cs typeface="Arial"/>
              </a:rPr>
              <a:t>po</a:t>
            </a:r>
            <a:r>
              <a:rPr sz="2400" spc="225" dirty="0">
                <a:solidFill>
                  <a:srgbClr val="765F54"/>
                </a:solidFill>
                <a:latin typeface="Arial"/>
                <a:cs typeface="Arial"/>
              </a:rPr>
              <a:t>t</a:t>
            </a:r>
            <a:r>
              <a:rPr sz="2400" spc="90" dirty="0">
                <a:solidFill>
                  <a:srgbClr val="765F54"/>
                </a:solidFill>
                <a:latin typeface="Arial"/>
                <a:cs typeface="Arial"/>
              </a:rPr>
              <a:t>e</a:t>
            </a:r>
            <a:r>
              <a:rPr sz="2400" spc="204" dirty="0">
                <a:solidFill>
                  <a:srgbClr val="765F54"/>
                </a:solidFill>
                <a:latin typeface="Arial"/>
                <a:cs typeface="Arial"/>
              </a:rPr>
              <a:t>n</a:t>
            </a:r>
            <a:r>
              <a:rPr sz="2400" spc="225" dirty="0">
                <a:solidFill>
                  <a:srgbClr val="765F54"/>
                </a:solidFill>
                <a:latin typeface="Arial"/>
                <a:cs typeface="Arial"/>
              </a:rPr>
              <a:t>t</a:t>
            </a:r>
            <a:r>
              <a:rPr sz="2400" spc="229" dirty="0">
                <a:solidFill>
                  <a:srgbClr val="765F54"/>
                </a:solidFill>
                <a:latin typeface="Arial"/>
                <a:cs typeface="Arial"/>
              </a:rPr>
              <a:t>i</a:t>
            </a:r>
            <a:r>
              <a:rPr sz="2400" spc="90" dirty="0">
                <a:solidFill>
                  <a:srgbClr val="765F54"/>
                </a:solidFill>
                <a:latin typeface="Arial"/>
                <a:cs typeface="Arial"/>
              </a:rPr>
              <a:t>a</a:t>
            </a:r>
            <a:r>
              <a:rPr sz="2400" spc="130" dirty="0">
                <a:solidFill>
                  <a:srgbClr val="765F54"/>
                </a:solidFill>
                <a:latin typeface="Arial"/>
                <a:cs typeface="Arial"/>
              </a:rPr>
              <a:t>l</a:t>
            </a:r>
            <a:r>
              <a:rPr sz="2400" spc="15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204" dirty="0">
                <a:solidFill>
                  <a:srgbClr val="765F54"/>
                </a:solidFill>
                <a:latin typeface="Arial"/>
                <a:cs typeface="Arial"/>
              </a:rPr>
              <a:t>bu</a:t>
            </a:r>
            <a:r>
              <a:rPr sz="2400" spc="195" dirty="0">
                <a:solidFill>
                  <a:srgbClr val="765F54"/>
                </a:solidFill>
                <a:latin typeface="Arial"/>
                <a:cs typeface="Arial"/>
              </a:rPr>
              <a:t>y</a:t>
            </a:r>
            <a:r>
              <a:rPr sz="2400" spc="90" dirty="0">
                <a:solidFill>
                  <a:srgbClr val="765F54"/>
                </a:solidFill>
                <a:latin typeface="Arial"/>
                <a:cs typeface="Arial"/>
              </a:rPr>
              <a:t>e</a:t>
            </a:r>
            <a:r>
              <a:rPr sz="2400" spc="220" dirty="0">
                <a:solidFill>
                  <a:srgbClr val="765F54"/>
                </a:solidFill>
                <a:latin typeface="Arial"/>
                <a:cs typeface="Arial"/>
              </a:rPr>
              <a:t>r</a:t>
            </a:r>
            <a:r>
              <a:rPr sz="2400" spc="125" dirty="0">
                <a:solidFill>
                  <a:srgbClr val="765F54"/>
                </a:solidFill>
                <a:latin typeface="Arial"/>
                <a:cs typeface="Arial"/>
              </a:rPr>
              <a:t>;</a:t>
            </a:r>
            <a:endParaRPr sz="24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02692" y="152400"/>
            <a:ext cx="11753215" cy="1346200"/>
          </a:xfrm>
          <a:prstGeom prst="rect">
            <a:avLst/>
          </a:prstGeom>
          <a:solidFill>
            <a:srgbClr val="765F54"/>
          </a:solidFill>
        </p:spPr>
        <p:txBody>
          <a:bodyPr vert="horz" wrap="square" lIns="0" tIns="0" rIns="0" bIns="0" rtlCol="0">
            <a:spAutoFit/>
          </a:bodyPr>
          <a:lstStyle/>
          <a:p>
            <a:pPr marL="10160" algn="ctr">
              <a:lnSpc>
                <a:spcPct val="100000"/>
              </a:lnSpc>
              <a:tabLst>
                <a:tab pos="1174115" algn="l"/>
              </a:tabLst>
            </a:pPr>
            <a:r>
              <a:rPr sz="3200" spc="204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3200" spc="20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W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sz="3200" spc="200" dirty="0">
                <a:solidFill>
                  <a:srgbClr val="FFFFFF"/>
                </a:solidFill>
                <a:latin typeface="Arial"/>
                <a:cs typeface="Arial"/>
              </a:rPr>
              <a:t>SE</a:t>
            </a:r>
            <a:r>
              <a:rPr sz="3200" spc="204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3200" spc="200" dirty="0">
                <a:solidFill>
                  <a:srgbClr val="FFFFFF"/>
                </a:solidFill>
                <a:latin typeface="Arial"/>
                <a:cs typeface="Arial"/>
              </a:rPr>
              <a:t>TI</a:t>
            </a:r>
            <a:r>
              <a:rPr sz="3200" spc="19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3200" spc="204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:</a:t>
            </a:r>
            <a:endParaRPr sz="3200">
              <a:latin typeface="Arial"/>
              <a:cs typeface="Arial"/>
            </a:endParaRPr>
          </a:p>
          <a:p>
            <a:pPr marL="6350" algn="ctr">
              <a:lnSpc>
                <a:spcPct val="100000"/>
              </a:lnSpc>
              <a:tabLst>
                <a:tab pos="2624455" algn="l"/>
                <a:tab pos="5562600" algn="l"/>
              </a:tabLst>
            </a:pPr>
            <a:r>
              <a:rPr sz="3200" spc="20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3200" spc="204" dirty="0">
                <a:solidFill>
                  <a:srgbClr val="FFFFFF"/>
                </a:solidFill>
                <a:latin typeface="Arial"/>
                <a:cs typeface="Arial"/>
              </a:rPr>
              <a:t>QU</a:t>
            </a:r>
            <a:r>
              <a:rPr sz="3200" spc="20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3200" spc="-4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3200" spc="200" dirty="0">
                <a:solidFill>
                  <a:srgbClr val="FFFFFF"/>
                </a:solidFill>
                <a:latin typeface="Arial"/>
                <a:cs typeface="Arial"/>
              </a:rPr>
              <a:t>AB</a:t>
            </a:r>
            <a:r>
              <a:rPr sz="3200" spc="18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sz="3200" spc="20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3200" spc="204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3200" spc="200" dirty="0">
                <a:solidFill>
                  <a:srgbClr val="FFFFFF"/>
                </a:solidFill>
                <a:latin typeface="Arial"/>
                <a:cs typeface="Arial"/>
              </a:rPr>
              <a:t>TE</a:t>
            </a:r>
            <a:r>
              <a:rPr sz="3200" spc="204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3200" spc="200" dirty="0">
                <a:solidFill>
                  <a:srgbClr val="FFFFFF"/>
                </a:solidFill>
                <a:latin typeface="Arial"/>
                <a:cs typeface="Arial"/>
              </a:rPr>
              <a:t>ES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3200" spc="38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20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sz="3200" spc="204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3200" spc="200" dirty="0">
                <a:solidFill>
                  <a:srgbClr val="FFFFFF"/>
                </a:solidFill>
                <a:latin typeface="Arial"/>
                <a:cs typeface="Arial"/>
              </a:rPr>
              <a:t>EA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3200" spc="34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200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3200" spc="204" dirty="0">
                <a:solidFill>
                  <a:srgbClr val="FFFFFF"/>
                </a:solidFill>
                <a:latin typeface="Arial"/>
                <a:cs typeface="Arial"/>
              </a:rPr>
              <a:t>RO</a:t>
            </a:r>
            <a:r>
              <a:rPr sz="3200" spc="200" dirty="0">
                <a:solidFill>
                  <a:srgbClr val="FFFFFF"/>
                </a:solidFill>
                <a:latin typeface="Arial"/>
                <a:cs typeface="Arial"/>
              </a:rPr>
              <a:t>PE</a:t>
            </a:r>
            <a:r>
              <a:rPr sz="3200" spc="14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3200" spc="20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Y</a:t>
            </a:r>
            <a:endParaRPr sz="32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36804" y="5980426"/>
            <a:ext cx="3724649" cy="59054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6195" marR="5080">
              <a:lnSpc>
                <a:spcPct val="100000"/>
              </a:lnSpc>
            </a:pPr>
            <a:r>
              <a:rPr spc="160" dirty="0">
                <a:latin typeface="Arial"/>
                <a:cs typeface="Arial"/>
              </a:rPr>
              <a:t>(</a:t>
            </a:r>
            <a:r>
              <a:rPr spc="150" dirty="0">
                <a:latin typeface="Arial"/>
                <a:cs typeface="Arial"/>
              </a:rPr>
              <a:t>b</a:t>
            </a:r>
            <a:r>
              <a:rPr dirty="0">
                <a:latin typeface="Arial"/>
                <a:cs typeface="Arial"/>
              </a:rPr>
              <a:t>)</a:t>
            </a:r>
            <a:r>
              <a:rPr spc="215" dirty="0">
                <a:latin typeface="Times New Roman"/>
                <a:cs typeface="Times New Roman"/>
              </a:rPr>
              <a:t> </a:t>
            </a:r>
            <a:r>
              <a:rPr spc="-20" dirty="0">
                <a:latin typeface="Arial"/>
                <a:cs typeface="Arial"/>
              </a:rPr>
              <a:t>A</a:t>
            </a:r>
            <a:r>
              <a:rPr spc="220" dirty="0">
                <a:latin typeface="Times New Roman"/>
                <a:cs typeface="Times New Roman"/>
              </a:rPr>
              <a:t> </a:t>
            </a:r>
            <a:r>
              <a:rPr spc="150" dirty="0">
                <a:latin typeface="Arial"/>
                <a:cs typeface="Arial"/>
              </a:rPr>
              <a:t>pe</a:t>
            </a:r>
            <a:r>
              <a:rPr spc="160" dirty="0">
                <a:latin typeface="Arial"/>
                <a:cs typeface="Arial"/>
              </a:rPr>
              <a:t>r</a:t>
            </a:r>
            <a:r>
              <a:rPr spc="155" dirty="0">
                <a:latin typeface="Arial"/>
                <a:cs typeface="Arial"/>
              </a:rPr>
              <a:t>s</a:t>
            </a:r>
            <a:r>
              <a:rPr spc="150" dirty="0">
                <a:latin typeface="Arial"/>
                <a:cs typeface="Arial"/>
              </a:rPr>
              <a:t>o</a:t>
            </a:r>
            <a:r>
              <a:rPr dirty="0">
                <a:latin typeface="Arial"/>
                <a:cs typeface="Arial"/>
              </a:rPr>
              <a:t>n</a:t>
            </a:r>
            <a:r>
              <a:rPr dirty="0">
                <a:latin typeface="Times New Roman"/>
                <a:cs typeface="Times New Roman"/>
              </a:rPr>
              <a:t> </a:t>
            </a:r>
            <a:r>
              <a:rPr spc="-245" dirty="0">
                <a:latin typeface="Times New Roman"/>
                <a:cs typeface="Times New Roman"/>
              </a:rPr>
              <a:t> </a:t>
            </a:r>
            <a:r>
              <a:rPr spc="155" dirty="0">
                <a:latin typeface="Arial"/>
                <a:cs typeface="Arial"/>
              </a:rPr>
              <a:t>s</a:t>
            </a:r>
            <a:r>
              <a:rPr spc="150" dirty="0">
                <a:latin typeface="Arial"/>
                <a:cs typeface="Arial"/>
              </a:rPr>
              <a:t>ellin</a:t>
            </a:r>
            <a:r>
              <a:rPr dirty="0">
                <a:latin typeface="Arial"/>
                <a:cs typeface="Arial"/>
              </a:rPr>
              <a:t>g</a:t>
            </a:r>
            <a:r>
              <a:rPr dirty="0">
                <a:latin typeface="Times New Roman"/>
                <a:cs typeface="Times New Roman"/>
              </a:rPr>
              <a:t> </a:t>
            </a:r>
            <a:r>
              <a:rPr spc="-235" dirty="0">
                <a:latin typeface="Times New Roman"/>
                <a:cs typeface="Times New Roman"/>
              </a:rPr>
              <a:t> </a:t>
            </a:r>
            <a:r>
              <a:rPr spc="150" dirty="0">
                <a:latin typeface="Arial"/>
                <a:cs typeface="Arial"/>
              </a:rPr>
              <a:t>o</a:t>
            </a:r>
            <a:r>
              <a:rPr dirty="0">
                <a:latin typeface="Arial"/>
                <a:cs typeface="Arial"/>
              </a:rPr>
              <a:t>r</a:t>
            </a:r>
            <a:r>
              <a:rPr dirty="0">
                <a:latin typeface="Times New Roman"/>
                <a:cs typeface="Times New Roman"/>
              </a:rPr>
              <a:t> </a:t>
            </a:r>
            <a:r>
              <a:rPr spc="-250" dirty="0">
                <a:latin typeface="Times New Roman"/>
                <a:cs typeface="Times New Roman"/>
              </a:rPr>
              <a:t> </a:t>
            </a:r>
            <a:r>
              <a:rPr spc="150" dirty="0">
                <a:latin typeface="Arial"/>
                <a:cs typeface="Arial"/>
              </a:rPr>
              <a:t>o</a:t>
            </a:r>
            <a:r>
              <a:rPr spc="100" dirty="0">
                <a:latin typeface="Arial"/>
                <a:cs typeface="Arial"/>
              </a:rPr>
              <a:t>f</a:t>
            </a:r>
            <a:r>
              <a:rPr spc="150" dirty="0">
                <a:latin typeface="Arial"/>
                <a:cs typeface="Arial"/>
              </a:rPr>
              <a:t>fe</a:t>
            </a:r>
            <a:r>
              <a:rPr spc="160" dirty="0">
                <a:latin typeface="Arial"/>
                <a:cs typeface="Arial"/>
              </a:rPr>
              <a:t>r</a:t>
            </a:r>
            <a:r>
              <a:rPr spc="150" dirty="0">
                <a:latin typeface="Arial"/>
                <a:cs typeface="Arial"/>
              </a:rPr>
              <a:t>in</a:t>
            </a:r>
            <a:r>
              <a:rPr dirty="0">
                <a:latin typeface="Arial"/>
                <a:cs typeface="Arial"/>
              </a:rPr>
              <a:t>g</a:t>
            </a:r>
            <a:r>
              <a:rPr dirty="0">
                <a:latin typeface="Times New Roman"/>
                <a:cs typeface="Times New Roman"/>
              </a:rPr>
              <a:t> </a:t>
            </a:r>
            <a:r>
              <a:rPr spc="-270" dirty="0">
                <a:latin typeface="Times New Roman"/>
                <a:cs typeface="Times New Roman"/>
              </a:rPr>
              <a:t> </a:t>
            </a:r>
            <a:r>
              <a:rPr spc="150" dirty="0">
                <a:latin typeface="Arial"/>
                <a:cs typeface="Arial"/>
              </a:rPr>
              <a:t>t</a:t>
            </a:r>
            <a:r>
              <a:rPr dirty="0">
                <a:latin typeface="Arial"/>
                <a:cs typeface="Arial"/>
              </a:rPr>
              <a:t>o</a:t>
            </a:r>
            <a:r>
              <a:rPr dirty="0">
                <a:latin typeface="Times New Roman"/>
                <a:cs typeface="Times New Roman"/>
              </a:rPr>
              <a:t> </a:t>
            </a:r>
            <a:r>
              <a:rPr spc="-245" dirty="0">
                <a:latin typeface="Times New Roman"/>
                <a:cs typeface="Times New Roman"/>
              </a:rPr>
              <a:t> </a:t>
            </a:r>
            <a:r>
              <a:rPr spc="155" dirty="0">
                <a:latin typeface="Arial"/>
                <a:cs typeface="Arial"/>
              </a:rPr>
              <a:t>s</a:t>
            </a:r>
            <a:r>
              <a:rPr spc="150" dirty="0">
                <a:latin typeface="Arial"/>
                <a:cs typeface="Arial"/>
              </a:rPr>
              <a:t>el</a:t>
            </a:r>
            <a:r>
              <a:rPr dirty="0">
                <a:latin typeface="Arial"/>
                <a:cs typeface="Arial"/>
              </a:rPr>
              <a:t>l</a:t>
            </a:r>
            <a:r>
              <a:rPr dirty="0">
                <a:latin typeface="Times New Roman"/>
                <a:cs typeface="Times New Roman"/>
              </a:rPr>
              <a:t> </a:t>
            </a:r>
            <a:r>
              <a:rPr spc="-250" dirty="0">
                <a:latin typeface="Times New Roman"/>
                <a:cs typeface="Times New Roman"/>
              </a:rPr>
              <a:t> </a:t>
            </a:r>
            <a:r>
              <a:rPr spc="150" dirty="0">
                <a:latin typeface="Arial"/>
                <a:cs typeface="Arial"/>
              </a:rPr>
              <a:t>a</a:t>
            </a:r>
            <a:r>
              <a:rPr dirty="0">
                <a:latin typeface="Arial"/>
                <a:cs typeface="Arial"/>
              </a:rPr>
              <a:t>n</a:t>
            </a:r>
            <a:r>
              <a:rPr dirty="0">
                <a:latin typeface="Times New Roman"/>
                <a:cs typeface="Times New Roman"/>
              </a:rPr>
              <a:t> </a:t>
            </a:r>
            <a:r>
              <a:rPr spc="-235" dirty="0">
                <a:latin typeface="Times New Roman"/>
                <a:cs typeface="Times New Roman"/>
              </a:rPr>
              <a:t> </a:t>
            </a:r>
            <a:r>
              <a:rPr spc="150" dirty="0">
                <a:latin typeface="Arial"/>
                <a:cs typeface="Arial"/>
              </a:rPr>
              <a:t>optio</a:t>
            </a:r>
            <a:r>
              <a:rPr dirty="0">
                <a:latin typeface="Arial"/>
                <a:cs typeface="Arial"/>
              </a:rPr>
              <a:t>n</a:t>
            </a:r>
            <a:r>
              <a:rPr dirty="0">
                <a:latin typeface="Times New Roman"/>
                <a:cs typeface="Times New Roman"/>
              </a:rPr>
              <a:t> </a:t>
            </a:r>
            <a:r>
              <a:rPr spc="-245" dirty="0">
                <a:latin typeface="Times New Roman"/>
                <a:cs typeface="Times New Roman"/>
              </a:rPr>
              <a:t> </a:t>
            </a:r>
            <a:r>
              <a:rPr spc="150" dirty="0">
                <a:latin typeface="Arial"/>
                <a:cs typeface="Arial"/>
              </a:rPr>
              <a:t>o</a:t>
            </a:r>
            <a:r>
              <a:rPr dirty="0">
                <a:latin typeface="Arial"/>
                <a:cs typeface="Arial"/>
              </a:rPr>
              <a:t>r</a:t>
            </a:r>
            <a:r>
              <a:rPr dirty="0">
                <a:latin typeface="Times New Roman"/>
                <a:cs typeface="Times New Roman"/>
              </a:rPr>
              <a:t> </a:t>
            </a:r>
            <a:r>
              <a:rPr spc="-250" dirty="0">
                <a:latin typeface="Times New Roman"/>
                <a:cs typeface="Times New Roman"/>
              </a:rPr>
              <a:t> </a:t>
            </a:r>
            <a:r>
              <a:rPr spc="150" dirty="0">
                <a:latin typeface="Arial"/>
                <a:cs typeface="Arial"/>
              </a:rPr>
              <a:t>a</a:t>
            </a:r>
            <a:r>
              <a:rPr spc="155" dirty="0">
                <a:latin typeface="Arial"/>
                <a:cs typeface="Arial"/>
              </a:rPr>
              <a:t>ss</a:t>
            </a:r>
            <a:r>
              <a:rPr spc="150" dirty="0">
                <a:latin typeface="Arial"/>
                <a:cs typeface="Arial"/>
              </a:rPr>
              <a:t>ignin</a:t>
            </a:r>
            <a:r>
              <a:rPr dirty="0">
                <a:latin typeface="Arial"/>
                <a:cs typeface="Arial"/>
              </a:rPr>
              <a:t>g</a:t>
            </a:r>
            <a:r>
              <a:rPr dirty="0">
                <a:latin typeface="Times New Roman"/>
                <a:cs typeface="Times New Roman"/>
              </a:rPr>
              <a:t> </a:t>
            </a:r>
            <a:r>
              <a:rPr spc="-245" dirty="0">
                <a:latin typeface="Times New Roman"/>
                <a:cs typeface="Times New Roman"/>
              </a:rPr>
              <a:t> </a:t>
            </a:r>
            <a:r>
              <a:rPr spc="150" dirty="0">
                <a:latin typeface="Arial"/>
                <a:cs typeface="Arial"/>
              </a:rPr>
              <a:t>o</a:t>
            </a:r>
            <a:r>
              <a:rPr dirty="0">
                <a:latin typeface="Arial"/>
                <a:cs typeface="Arial"/>
              </a:rPr>
              <a:t>r</a:t>
            </a:r>
            <a:r>
              <a:rPr dirty="0">
                <a:latin typeface="Times New Roman"/>
                <a:cs typeface="Times New Roman"/>
              </a:rPr>
              <a:t> </a:t>
            </a:r>
            <a:r>
              <a:rPr spc="-240" dirty="0">
                <a:latin typeface="Times New Roman"/>
                <a:cs typeface="Times New Roman"/>
              </a:rPr>
              <a:t> </a:t>
            </a:r>
            <a:r>
              <a:rPr spc="150" dirty="0">
                <a:latin typeface="Arial"/>
                <a:cs typeface="Arial"/>
              </a:rPr>
              <a:t>o</a:t>
            </a:r>
            <a:r>
              <a:rPr spc="100" dirty="0">
                <a:latin typeface="Arial"/>
                <a:cs typeface="Arial"/>
              </a:rPr>
              <a:t>f</a:t>
            </a:r>
            <a:r>
              <a:rPr spc="150" dirty="0">
                <a:latin typeface="Arial"/>
                <a:cs typeface="Arial"/>
              </a:rPr>
              <a:t>fe</a:t>
            </a:r>
            <a:r>
              <a:rPr spc="160" dirty="0">
                <a:latin typeface="Arial"/>
                <a:cs typeface="Arial"/>
              </a:rPr>
              <a:t>r</a:t>
            </a:r>
            <a:r>
              <a:rPr spc="150" dirty="0">
                <a:latin typeface="Arial"/>
                <a:cs typeface="Arial"/>
              </a:rPr>
              <a:t>in</a:t>
            </a:r>
            <a:r>
              <a:rPr dirty="0">
                <a:latin typeface="Arial"/>
                <a:cs typeface="Arial"/>
              </a:rPr>
              <a:t>g</a:t>
            </a:r>
            <a:r>
              <a:rPr dirty="0">
                <a:latin typeface="Times New Roman"/>
                <a:cs typeface="Times New Roman"/>
              </a:rPr>
              <a:t> </a:t>
            </a:r>
            <a:r>
              <a:rPr spc="150" dirty="0">
                <a:latin typeface="Arial"/>
                <a:cs typeface="Arial"/>
              </a:rPr>
              <a:t>t</a:t>
            </a:r>
            <a:r>
              <a:rPr dirty="0">
                <a:latin typeface="Arial"/>
                <a:cs typeface="Arial"/>
              </a:rPr>
              <a:t>o</a:t>
            </a:r>
            <a:r>
              <a:rPr dirty="0">
                <a:latin typeface="Times New Roman"/>
                <a:cs typeface="Times New Roman"/>
              </a:rPr>
              <a:t> </a:t>
            </a:r>
            <a:r>
              <a:rPr spc="-254" dirty="0">
                <a:latin typeface="Times New Roman"/>
                <a:cs typeface="Times New Roman"/>
              </a:rPr>
              <a:t> </a:t>
            </a:r>
            <a:r>
              <a:rPr spc="150" dirty="0">
                <a:latin typeface="Arial"/>
                <a:cs typeface="Arial"/>
              </a:rPr>
              <a:t>a</a:t>
            </a:r>
            <a:r>
              <a:rPr spc="155" dirty="0">
                <a:latin typeface="Arial"/>
                <a:cs typeface="Arial"/>
              </a:rPr>
              <a:t>ss</a:t>
            </a:r>
            <a:r>
              <a:rPr spc="150" dirty="0">
                <a:latin typeface="Arial"/>
                <a:cs typeface="Arial"/>
              </a:rPr>
              <a:t>ig</a:t>
            </a:r>
            <a:r>
              <a:rPr dirty="0">
                <a:latin typeface="Arial"/>
                <a:cs typeface="Arial"/>
              </a:rPr>
              <a:t>n</a:t>
            </a:r>
            <a:r>
              <a:rPr dirty="0">
                <a:latin typeface="Times New Roman"/>
                <a:cs typeface="Times New Roman"/>
              </a:rPr>
              <a:t> </a:t>
            </a:r>
            <a:r>
              <a:rPr spc="-245" dirty="0">
                <a:latin typeface="Times New Roman"/>
                <a:cs typeface="Times New Roman"/>
              </a:rPr>
              <a:t> </a:t>
            </a:r>
            <a:r>
              <a:rPr spc="150" dirty="0">
                <a:latin typeface="Arial"/>
                <a:cs typeface="Arial"/>
              </a:rPr>
              <a:t>a</a:t>
            </a:r>
            <a:r>
              <a:rPr dirty="0">
                <a:latin typeface="Arial"/>
                <a:cs typeface="Arial"/>
              </a:rPr>
              <a:t>n</a:t>
            </a:r>
            <a:r>
              <a:rPr dirty="0">
                <a:latin typeface="Times New Roman"/>
                <a:cs typeface="Times New Roman"/>
              </a:rPr>
              <a:t> </a:t>
            </a:r>
            <a:r>
              <a:rPr spc="-235" dirty="0">
                <a:latin typeface="Times New Roman"/>
                <a:cs typeface="Times New Roman"/>
              </a:rPr>
              <a:t> </a:t>
            </a:r>
            <a:r>
              <a:rPr spc="150" dirty="0">
                <a:latin typeface="Arial"/>
                <a:cs typeface="Arial"/>
              </a:rPr>
              <a:t>inte</a:t>
            </a:r>
            <a:r>
              <a:rPr spc="160" dirty="0">
                <a:latin typeface="Arial"/>
                <a:cs typeface="Arial"/>
              </a:rPr>
              <a:t>r</a:t>
            </a:r>
            <a:r>
              <a:rPr spc="150" dirty="0">
                <a:latin typeface="Arial"/>
                <a:cs typeface="Arial"/>
              </a:rPr>
              <a:t>e</a:t>
            </a:r>
            <a:r>
              <a:rPr spc="155" dirty="0">
                <a:latin typeface="Arial"/>
                <a:cs typeface="Arial"/>
              </a:rPr>
              <a:t>s</a:t>
            </a:r>
            <a:r>
              <a:rPr spc="-10" dirty="0">
                <a:latin typeface="Arial"/>
                <a:cs typeface="Arial"/>
              </a:rPr>
              <a:t>t</a:t>
            </a:r>
            <a:r>
              <a:rPr dirty="0">
                <a:latin typeface="Times New Roman"/>
                <a:cs typeface="Times New Roman"/>
              </a:rPr>
              <a:t> </a:t>
            </a:r>
            <a:r>
              <a:rPr spc="-275" dirty="0">
                <a:latin typeface="Times New Roman"/>
                <a:cs typeface="Times New Roman"/>
              </a:rPr>
              <a:t> </a:t>
            </a:r>
            <a:r>
              <a:rPr spc="150" dirty="0">
                <a:latin typeface="Arial"/>
                <a:cs typeface="Arial"/>
              </a:rPr>
              <a:t>i</a:t>
            </a:r>
            <a:r>
              <a:rPr dirty="0">
                <a:latin typeface="Arial"/>
                <a:cs typeface="Arial"/>
              </a:rPr>
              <a:t>n</a:t>
            </a:r>
            <a:r>
              <a:rPr dirty="0">
                <a:latin typeface="Times New Roman"/>
                <a:cs typeface="Times New Roman"/>
              </a:rPr>
              <a:t> </a:t>
            </a:r>
            <a:r>
              <a:rPr spc="-235" dirty="0">
                <a:latin typeface="Times New Roman"/>
                <a:cs typeface="Times New Roman"/>
              </a:rPr>
              <a:t> </a:t>
            </a:r>
            <a:r>
              <a:rPr dirty="0">
                <a:latin typeface="Arial"/>
                <a:cs typeface="Arial"/>
              </a:rPr>
              <a:t>a</a:t>
            </a:r>
            <a:r>
              <a:rPr dirty="0">
                <a:latin typeface="Times New Roman"/>
                <a:cs typeface="Times New Roman"/>
              </a:rPr>
              <a:t> </a:t>
            </a:r>
            <a:r>
              <a:rPr spc="-245" dirty="0">
                <a:latin typeface="Times New Roman"/>
                <a:cs typeface="Times New Roman"/>
              </a:rPr>
              <a:t> </a:t>
            </a:r>
            <a:r>
              <a:rPr spc="155" dirty="0">
                <a:latin typeface="Arial"/>
                <a:cs typeface="Arial"/>
              </a:rPr>
              <a:t>c</a:t>
            </a:r>
            <a:r>
              <a:rPr spc="150" dirty="0">
                <a:latin typeface="Arial"/>
                <a:cs typeface="Arial"/>
              </a:rPr>
              <a:t>ont</a:t>
            </a:r>
            <a:r>
              <a:rPr spc="160" dirty="0">
                <a:latin typeface="Arial"/>
                <a:cs typeface="Arial"/>
              </a:rPr>
              <a:t>r</a:t>
            </a:r>
            <a:r>
              <a:rPr spc="150" dirty="0">
                <a:latin typeface="Arial"/>
                <a:cs typeface="Arial"/>
              </a:rPr>
              <a:t>a</a:t>
            </a:r>
            <a:r>
              <a:rPr spc="155" dirty="0">
                <a:latin typeface="Arial"/>
                <a:cs typeface="Arial"/>
              </a:rPr>
              <a:t>c</a:t>
            </a:r>
            <a:r>
              <a:rPr spc="-10" dirty="0">
                <a:latin typeface="Arial"/>
                <a:cs typeface="Arial"/>
              </a:rPr>
              <a:t>t</a:t>
            </a:r>
            <a:r>
              <a:rPr dirty="0">
                <a:latin typeface="Times New Roman"/>
                <a:cs typeface="Times New Roman"/>
              </a:rPr>
              <a:t> </a:t>
            </a:r>
            <a:r>
              <a:rPr spc="-275" dirty="0">
                <a:latin typeface="Times New Roman"/>
                <a:cs typeface="Times New Roman"/>
              </a:rPr>
              <a:t> </a:t>
            </a:r>
            <a:r>
              <a:rPr spc="150" dirty="0">
                <a:latin typeface="Arial"/>
                <a:cs typeface="Arial"/>
              </a:rPr>
              <a:t>t</a:t>
            </a:r>
            <a:r>
              <a:rPr dirty="0">
                <a:latin typeface="Arial"/>
                <a:cs typeface="Arial"/>
              </a:rPr>
              <a:t>o</a:t>
            </a:r>
            <a:r>
              <a:rPr dirty="0">
                <a:latin typeface="Times New Roman"/>
                <a:cs typeface="Times New Roman"/>
              </a:rPr>
              <a:t> </a:t>
            </a:r>
            <a:r>
              <a:rPr spc="-254" dirty="0">
                <a:latin typeface="Times New Roman"/>
                <a:cs typeface="Times New Roman"/>
              </a:rPr>
              <a:t> </a:t>
            </a:r>
            <a:r>
              <a:rPr spc="150" dirty="0">
                <a:latin typeface="Arial"/>
                <a:cs typeface="Arial"/>
              </a:rPr>
              <a:t>pu</a:t>
            </a:r>
            <a:r>
              <a:rPr spc="160" dirty="0">
                <a:latin typeface="Arial"/>
                <a:cs typeface="Arial"/>
              </a:rPr>
              <a:t>r</a:t>
            </a:r>
            <a:r>
              <a:rPr spc="155" dirty="0">
                <a:latin typeface="Arial"/>
                <a:cs typeface="Arial"/>
              </a:rPr>
              <a:t>c</a:t>
            </a:r>
            <a:r>
              <a:rPr spc="150" dirty="0">
                <a:latin typeface="Arial"/>
                <a:cs typeface="Arial"/>
              </a:rPr>
              <a:t>ha</a:t>
            </a:r>
            <a:r>
              <a:rPr spc="155" dirty="0">
                <a:latin typeface="Arial"/>
                <a:cs typeface="Arial"/>
              </a:rPr>
              <a:t>s</a:t>
            </a:r>
            <a:r>
              <a:rPr dirty="0">
                <a:latin typeface="Arial"/>
                <a:cs typeface="Arial"/>
              </a:rPr>
              <a:t>e</a:t>
            </a:r>
            <a:r>
              <a:rPr dirty="0">
                <a:latin typeface="Times New Roman"/>
                <a:cs typeface="Times New Roman"/>
              </a:rPr>
              <a:t> </a:t>
            </a:r>
            <a:r>
              <a:rPr spc="-254" dirty="0">
                <a:latin typeface="Times New Roman"/>
                <a:cs typeface="Times New Roman"/>
              </a:rPr>
              <a:t> </a:t>
            </a:r>
            <a:r>
              <a:rPr spc="160" dirty="0">
                <a:latin typeface="Arial"/>
                <a:cs typeface="Arial"/>
              </a:rPr>
              <a:t>r</a:t>
            </a:r>
            <a:r>
              <a:rPr spc="150" dirty="0">
                <a:latin typeface="Arial"/>
                <a:cs typeface="Arial"/>
              </a:rPr>
              <a:t>ea</a:t>
            </a:r>
            <a:r>
              <a:rPr dirty="0">
                <a:latin typeface="Arial"/>
                <a:cs typeface="Arial"/>
              </a:rPr>
              <a:t>l</a:t>
            </a:r>
            <a:r>
              <a:rPr dirty="0">
                <a:latin typeface="Times New Roman"/>
                <a:cs typeface="Times New Roman"/>
              </a:rPr>
              <a:t> </a:t>
            </a:r>
            <a:r>
              <a:rPr spc="-250" dirty="0">
                <a:latin typeface="Times New Roman"/>
                <a:cs typeface="Times New Roman"/>
              </a:rPr>
              <a:t> </a:t>
            </a:r>
            <a:r>
              <a:rPr spc="150" dirty="0">
                <a:latin typeface="Arial"/>
                <a:cs typeface="Arial"/>
              </a:rPr>
              <a:t>p</a:t>
            </a:r>
            <a:r>
              <a:rPr spc="160" dirty="0">
                <a:latin typeface="Arial"/>
                <a:cs typeface="Arial"/>
              </a:rPr>
              <a:t>r</a:t>
            </a:r>
            <a:r>
              <a:rPr spc="150" dirty="0">
                <a:latin typeface="Arial"/>
                <a:cs typeface="Arial"/>
              </a:rPr>
              <a:t>ope</a:t>
            </a:r>
            <a:r>
              <a:rPr spc="160" dirty="0">
                <a:latin typeface="Arial"/>
                <a:cs typeface="Arial"/>
              </a:rPr>
              <a:t>r</a:t>
            </a:r>
            <a:r>
              <a:rPr spc="150" dirty="0">
                <a:latin typeface="Arial"/>
                <a:cs typeface="Arial"/>
              </a:rPr>
              <a:t>t</a:t>
            </a:r>
            <a:r>
              <a:rPr dirty="0">
                <a:latin typeface="Arial"/>
                <a:cs typeface="Arial"/>
              </a:rPr>
              <a:t>y</a:t>
            </a:r>
            <a:r>
              <a:rPr dirty="0">
                <a:latin typeface="Times New Roman"/>
                <a:cs typeface="Times New Roman"/>
              </a:rPr>
              <a:t> </a:t>
            </a:r>
            <a:r>
              <a:rPr spc="-280" dirty="0">
                <a:latin typeface="Times New Roman"/>
                <a:cs typeface="Times New Roman"/>
              </a:rPr>
              <a:t> </a:t>
            </a:r>
            <a:r>
              <a:rPr spc="150" dirty="0">
                <a:latin typeface="Arial"/>
                <a:cs typeface="Arial"/>
              </a:rPr>
              <a:t>withou</a:t>
            </a:r>
            <a:r>
              <a:rPr spc="-10" dirty="0">
                <a:latin typeface="Arial"/>
                <a:cs typeface="Arial"/>
              </a:rPr>
              <a:t>t</a:t>
            </a:r>
            <a:r>
              <a:rPr spc="-10" dirty="0">
                <a:latin typeface="Times New Roman"/>
                <a:cs typeface="Times New Roman"/>
              </a:rPr>
              <a:t> </a:t>
            </a:r>
            <a:r>
              <a:rPr spc="150" dirty="0">
                <a:latin typeface="Arial"/>
                <a:cs typeface="Arial"/>
              </a:rPr>
              <a:t>di</a:t>
            </a:r>
            <a:r>
              <a:rPr spc="155" dirty="0">
                <a:latin typeface="Arial"/>
                <a:cs typeface="Arial"/>
              </a:rPr>
              <a:t>sc</a:t>
            </a:r>
            <a:r>
              <a:rPr spc="150" dirty="0">
                <a:latin typeface="Arial"/>
                <a:cs typeface="Arial"/>
              </a:rPr>
              <a:t>lo</a:t>
            </a:r>
            <a:r>
              <a:rPr spc="155" dirty="0">
                <a:latin typeface="Arial"/>
                <a:cs typeface="Arial"/>
              </a:rPr>
              <a:t>s</a:t>
            </a:r>
            <a:r>
              <a:rPr spc="150" dirty="0">
                <a:latin typeface="Arial"/>
                <a:cs typeface="Arial"/>
              </a:rPr>
              <a:t>in</a:t>
            </a:r>
            <a:r>
              <a:rPr dirty="0">
                <a:latin typeface="Arial"/>
                <a:cs typeface="Arial"/>
              </a:rPr>
              <a:t>g</a:t>
            </a:r>
            <a:r>
              <a:rPr dirty="0">
                <a:latin typeface="Times New Roman"/>
                <a:cs typeface="Times New Roman"/>
              </a:rPr>
              <a:t> </a:t>
            </a:r>
            <a:r>
              <a:rPr spc="-245" dirty="0">
                <a:latin typeface="Times New Roman"/>
                <a:cs typeface="Times New Roman"/>
              </a:rPr>
              <a:t> </a:t>
            </a:r>
            <a:r>
              <a:rPr spc="150" dirty="0">
                <a:latin typeface="Arial"/>
                <a:cs typeface="Arial"/>
              </a:rPr>
              <a:t>th</a:t>
            </a:r>
            <a:r>
              <a:rPr dirty="0">
                <a:latin typeface="Arial"/>
                <a:cs typeface="Arial"/>
              </a:rPr>
              <a:t>e</a:t>
            </a:r>
            <a:r>
              <a:rPr dirty="0">
                <a:latin typeface="Times New Roman"/>
                <a:cs typeface="Times New Roman"/>
              </a:rPr>
              <a:t> </a:t>
            </a:r>
            <a:r>
              <a:rPr spc="-254" dirty="0">
                <a:latin typeface="Times New Roman"/>
                <a:cs typeface="Times New Roman"/>
              </a:rPr>
              <a:t> </a:t>
            </a:r>
            <a:r>
              <a:rPr spc="150" dirty="0">
                <a:latin typeface="Arial"/>
                <a:cs typeface="Arial"/>
              </a:rPr>
              <a:t>natu</a:t>
            </a:r>
            <a:r>
              <a:rPr spc="160" dirty="0">
                <a:latin typeface="Arial"/>
                <a:cs typeface="Arial"/>
              </a:rPr>
              <a:t>r</a:t>
            </a:r>
            <a:r>
              <a:rPr dirty="0">
                <a:latin typeface="Arial"/>
                <a:cs typeface="Arial"/>
              </a:rPr>
              <a:t>e</a:t>
            </a:r>
            <a:r>
              <a:rPr dirty="0">
                <a:latin typeface="Times New Roman"/>
                <a:cs typeface="Times New Roman"/>
              </a:rPr>
              <a:t> </a:t>
            </a:r>
            <a:r>
              <a:rPr spc="-254" dirty="0">
                <a:latin typeface="Times New Roman"/>
                <a:cs typeface="Times New Roman"/>
              </a:rPr>
              <a:t> </a:t>
            </a:r>
            <a:r>
              <a:rPr spc="150" dirty="0">
                <a:latin typeface="Arial"/>
                <a:cs typeface="Arial"/>
              </a:rPr>
              <a:t>o</a:t>
            </a:r>
            <a:r>
              <a:rPr spc="-10" dirty="0">
                <a:latin typeface="Arial"/>
                <a:cs typeface="Arial"/>
              </a:rPr>
              <a:t>f</a:t>
            </a:r>
            <a:r>
              <a:rPr dirty="0">
                <a:latin typeface="Times New Roman"/>
                <a:cs typeface="Times New Roman"/>
              </a:rPr>
              <a:t> </a:t>
            </a:r>
            <a:r>
              <a:rPr spc="-250" dirty="0">
                <a:latin typeface="Times New Roman"/>
                <a:cs typeface="Times New Roman"/>
              </a:rPr>
              <a:t> </a:t>
            </a:r>
            <a:r>
              <a:rPr spc="150" dirty="0">
                <a:latin typeface="Arial"/>
                <a:cs typeface="Arial"/>
              </a:rPr>
              <a:t>tha</a:t>
            </a:r>
            <a:r>
              <a:rPr spc="-10" dirty="0">
                <a:latin typeface="Arial"/>
                <a:cs typeface="Arial"/>
              </a:rPr>
              <a:t>t</a:t>
            </a:r>
            <a:r>
              <a:rPr dirty="0">
                <a:latin typeface="Times New Roman"/>
                <a:cs typeface="Times New Roman"/>
              </a:rPr>
              <a:t> </a:t>
            </a:r>
            <a:r>
              <a:rPr spc="-260" dirty="0">
                <a:latin typeface="Times New Roman"/>
                <a:cs typeface="Times New Roman"/>
              </a:rPr>
              <a:t> </a:t>
            </a:r>
            <a:r>
              <a:rPr spc="150" dirty="0">
                <a:latin typeface="Arial"/>
                <a:cs typeface="Arial"/>
              </a:rPr>
              <a:t>inte</a:t>
            </a:r>
            <a:r>
              <a:rPr spc="160" dirty="0">
                <a:latin typeface="Arial"/>
                <a:cs typeface="Arial"/>
              </a:rPr>
              <a:t>r</a:t>
            </a:r>
            <a:r>
              <a:rPr spc="150" dirty="0">
                <a:latin typeface="Arial"/>
                <a:cs typeface="Arial"/>
              </a:rPr>
              <a:t>e</a:t>
            </a:r>
            <a:r>
              <a:rPr spc="155" dirty="0">
                <a:latin typeface="Arial"/>
                <a:cs typeface="Arial"/>
              </a:rPr>
              <a:t>s</a:t>
            </a:r>
            <a:r>
              <a:rPr spc="-10" dirty="0">
                <a:latin typeface="Arial"/>
                <a:cs typeface="Arial"/>
              </a:rPr>
              <a:t>t</a:t>
            </a:r>
            <a:r>
              <a:rPr dirty="0">
                <a:latin typeface="Times New Roman"/>
                <a:cs typeface="Times New Roman"/>
              </a:rPr>
              <a:t> </a:t>
            </a:r>
            <a:r>
              <a:rPr spc="-275" dirty="0">
                <a:latin typeface="Times New Roman"/>
                <a:cs typeface="Times New Roman"/>
              </a:rPr>
              <a:t> </a:t>
            </a:r>
            <a:r>
              <a:rPr spc="150" dirty="0">
                <a:latin typeface="Arial"/>
                <a:cs typeface="Arial"/>
              </a:rPr>
              <a:t>t</a:t>
            </a:r>
            <a:r>
              <a:rPr dirty="0">
                <a:latin typeface="Arial"/>
                <a:cs typeface="Arial"/>
              </a:rPr>
              <a:t>o</a:t>
            </a:r>
            <a:r>
              <a:rPr dirty="0">
                <a:latin typeface="Times New Roman"/>
                <a:cs typeface="Times New Roman"/>
              </a:rPr>
              <a:t> </a:t>
            </a:r>
            <a:r>
              <a:rPr spc="-254" dirty="0">
                <a:latin typeface="Times New Roman"/>
                <a:cs typeface="Times New Roman"/>
              </a:rPr>
              <a:t> </a:t>
            </a:r>
            <a:r>
              <a:rPr dirty="0">
                <a:latin typeface="Arial"/>
                <a:cs typeface="Arial"/>
              </a:rPr>
              <a:t>a</a:t>
            </a:r>
            <a:r>
              <a:rPr dirty="0">
                <a:latin typeface="Times New Roman"/>
                <a:cs typeface="Times New Roman"/>
              </a:rPr>
              <a:t> </a:t>
            </a:r>
            <a:r>
              <a:rPr spc="-235" dirty="0">
                <a:latin typeface="Times New Roman"/>
                <a:cs typeface="Times New Roman"/>
              </a:rPr>
              <a:t> </a:t>
            </a:r>
            <a:r>
              <a:rPr spc="150" dirty="0">
                <a:latin typeface="Arial"/>
                <a:cs typeface="Arial"/>
              </a:rPr>
              <a:t>potentia</a:t>
            </a:r>
            <a:r>
              <a:rPr dirty="0">
                <a:latin typeface="Arial"/>
                <a:cs typeface="Arial"/>
              </a:rPr>
              <a:t>l</a:t>
            </a:r>
            <a:r>
              <a:rPr dirty="0">
                <a:latin typeface="Times New Roman"/>
                <a:cs typeface="Times New Roman"/>
              </a:rPr>
              <a:t> </a:t>
            </a:r>
            <a:r>
              <a:rPr spc="-260" dirty="0">
                <a:latin typeface="Times New Roman"/>
                <a:cs typeface="Times New Roman"/>
              </a:rPr>
              <a:t> </a:t>
            </a:r>
            <a:r>
              <a:rPr spc="150" dirty="0">
                <a:latin typeface="Arial"/>
                <a:cs typeface="Arial"/>
              </a:rPr>
              <a:t>bu</a:t>
            </a:r>
            <a:r>
              <a:rPr spc="155" dirty="0">
                <a:latin typeface="Arial"/>
                <a:cs typeface="Arial"/>
              </a:rPr>
              <a:t>y</a:t>
            </a:r>
            <a:r>
              <a:rPr spc="150" dirty="0">
                <a:latin typeface="Arial"/>
                <a:cs typeface="Arial"/>
              </a:rPr>
              <a:t>e</a:t>
            </a:r>
            <a:r>
              <a:rPr dirty="0">
                <a:latin typeface="Arial"/>
                <a:cs typeface="Arial"/>
              </a:rPr>
              <a:t>r</a:t>
            </a:r>
            <a:r>
              <a:rPr dirty="0">
                <a:latin typeface="Times New Roman"/>
                <a:cs typeface="Times New Roman"/>
              </a:rPr>
              <a:t> </a:t>
            </a:r>
            <a:r>
              <a:rPr spc="-250" dirty="0">
                <a:latin typeface="Times New Roman"/>
                <a:cs typeface="Times New Roman"/>
              </a:rPr>
              <a:t> </a:t>
            </a:r>
            <a:r>
              <a:rPr spc="150" dirty="0">
                <a:latin typeface="Arial"/>
                <a:cs typeface="Arial"/>
              </a:rPr>
              <a:t>I</a:t>
            </a:r>
            <a:r>
              <a:rPr spc="-20" dirty="0">
                <a:latin typeface="Arial"/>
                <a:cs typeface="Arial"/>
              </a:rPr>
              <a:t>S</a:t>
            </a:r>
            <a:r>
              <a:rPr dirty="0">
                <a:latin typeface="Times New Roman"/>
                <a:cs typeface="Times New Roman"/>
              </a:rPr>
              <a:t> </a:t>
            </a:r>
            <a:r>
              <a:rPr spc="-260" dirty="0">
                <a:latin typeface="Times New Roman"/>
                <a:cs typeface="Times New Roman"/>
              </a:rPr>
              <a:t> </a:t>
            </a:r>
            <a:r>
              <a:rPr spc="130" dirty="0">
                <a:latin typeface="Arial"/>
                <a:cs typeface="Arial"/>
              </a:rPr>
              <a:t>E</a:t>
            </a:r>
            <a:r>
              <a:rPr spc="150" dirty="0">
                <a:latin typeface="Arial"/>
                <a:cs typeface="Arial"/>
              </a:rPr>
              <a:t>N</a:t>
            </a:r>
            <a:r>
              <a:rPr spc="140" dirty="0">
                <a:latin typeface="Arial"/>
                <a:cs typeface="Arial"/>
              </a:rPr>
              <a:t>G</a:t>
            </a:r>
            <a:r>
              <a:rPr spc="130" dirty="0">
                <a:latin typeface="Arial"/>
                <a:cs typeface="Arial"/>
              </a:rPr>
              <a:t>A</a:t>
            </a:r>
            <a:r>
              <a:rPr spc="140" dirty="0">
                <a:latin typeface="Arial"/>
                <a:cs typeface="Arial"/>
              </a:rPr>
              <a:t>G</a:t>
            </a:r>
            <a:r>
              <a:rPr spc="130" dirty="0">
                <a:latin typeface="Arial"/>
                <a:cs typeface="Arial"/>
              </a:rPr>
              <a:t>I</a:t>
            </a:r>
            <a:r>
              <a:rPr spc="150" dirty="0">
                <a:latin typeface="Arial"/>
                <a:cs typeface="Arial"/>
              </a:rPr>
              <a:t>N</a:t>
            </a:r>
            <a:r>
              <a:rPr spc="-20" dirty="0">
                <a:latin typeface="Arial"/>
                <a:cs typeface="Arial"/>
              </a:rPr>
              <a:t>G</a:t>
            </a:r>
            <a:r>
              <a:rPr spc="-10" dirty="0">
                <a:latin typeface="Times New Roman"/>
                <a:cs typeface="Times New Roman"/>
              </a:rPr>
              <a:t> </a:t>
            </a:r>
            <a:r>
              <a:rPr spc="160" dirty="0">
                <a:latin typeface="Arial"/>
                <a:cs typeface="Arial"/>
              </a:rPr>
              <a:t>I</a:t>
            </a:r>
            <a:r>
              <a:rPr dirty="0">
                <a:latin typeface="Arial"/>
                <a:cs typeface="Arial"/>
              </a:rPr>
              <a:t>N</a:t>
            </a:r>
            <a:r>
              <a:rPr dirty="0">
                <a:latin typeface="Times New Roman"/>
                <a:cs typeface="Times New Roman"/>
              </a:rPr>
              <a:t> </a:t>
            </a:r>
            <a:r>
              <a:rPr spc="-250" dirty="0">
                <a:latin typeface="Times New Roman"/>
                <a:cs typeface="Times New Roman"/>
              </a:rPr>
              <a:t> </a:t>
            </a:r>
            <a:r>
              <a:rPr spc="145" dirty="0">
                <a:latin typeface="Arial"/>
                <a:cs typeface="Arial"/>
              </a:rPr>
              <a:t>RE</a:t>
            </a:r>
            <a:r>
              <a:rPr spc="150" dirty="0">
                <a:latin typeface="Arial"/>
                <a:cs typeface="Arial"/>
              </a:rPr>
              <a:t>A</a:t>
            </a:r>
            <a:r>
              <a:rPr dirty="0">
                <a:latin typeface="Arial"/>
                <a:cs typeface="Arial"/>
              </a:rPr>
              <a:t>L</a:t>
            </a:r>
            <a:r>
              <a:rPr spc="270" dirty="0">
                <a:latin typeface="Times New Roman"/>
                <a:cs typeface="Times New Roman"/>
              </a:rPr>
              <a:t> </a:t>
            </a:r>
            <a:r>
              <a:rPr spc="145" dirty="0">
                <a:latin typeface="Arial"/>
                <a:cs typeface="Arial"/>
              </a:rPr>
              <a:t>ES</a:t>
            </a:r>
            <a:r>
              <a:rPr spc="-30" dirty="0">
                <a:latin typeface="Arial"/>
                <a:cs typeface="Arial"/>
              </a:rPr>
              <a:t>TA</a:t>
            </a:r>
            <a:r>
              <a:rPr spc="150" dirty="0">
                <a:latin typeface="Arial"/>
                <a:cs typeface="Arial"/>
              </a:rPr>
              <a:t>T</a:t>
            </a:r>
            <a:r>
              <a:rPr dirty="0">
                <a:latin typeface="Arial"/>
                <a:cs typeface="Arial"/>
              </a:rPr>
              <a:t>E</a:t>
            </a:r>
            <a:r>
              <a:rPr dirty="0">
                <a:latin typeface="Times New Roman"/>
                <a:cs typeface="Times New Roman"/>
              </a:rPr>
              <a:t> </a:t>
            </a:r>
            <a:r>
              <a:rPr spc="-260" dirty="0">
                <a:latin typeface="Times New Roman"/>
                <a:cs typeface="Times New Roman"/>
              </a:rPr>
              <a:t> </a:t>
            </a:r>
            <a:r>
              <a:rPr spc="145" dirty="0">
                <a:latin typeface="Arial"/>
                <a:cs typeface="Arial"/>
              </a:rPr>
              <a:t>BR</a:t>
            </a:r>
            <a:r>
              <a:rPr spc="155" dirty="0">
                <a:latin typeface="Arial"/>
                <a:cs typeface="Arial"/>
              </a:rPr>
              <a:t>O</a:t>
            </a:r>
            <a:r>
              <a:rPr spc="145" dirty="0">
                <a:latin typeface="Arial"/>
                <a:cs typeface="Arial"/>
              </a:rPr>
              <a:t>KER</a:t>
            </a:r>
            <a:r>
              <a:rPr spc="150" dirty="0">
                <a:latin typeface="Arial"/>
                <a:cs typeface="Arial"/>
              </a:rPr>
              <a:t>A</a:t>
            </a:r>
            <a:r>
              <a:rPr spc="155" dirty="0">
                <a:latin typeface="Arial"/>
                <a:cs typeface="Arial"/>
              </a:rPr>
              <a:t>G</a:t>
            </a:r>
            <a:r>
              <a:rPr spc="145" dirty="0">
                <a:latin typeface="Arial"/>
                <a:cs typeface="Arial"/>
              </a:rPr>
              <a:t>E</a:t>
            </a:r>
            <a:r>
              <a:rPr dirty="0">
                <a:latin typeface="Arial"/>
                <a:cs typeface="Arial"/>
              </a:rPr>
              <a:t>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02692" y="152400"/>
            <a:ext cx="11753215" cy="1346200"/>
          </a:xfrm>
          <a:prstGeom prst="rect">
            <a:avLst/>
          </a:prstGeom>
          <a:solidFill>
            <a:srgbClr val="765F54"/>
          </a:solidFill>
        </p:spPr>
        <p:txBody>
          <a:bodyPr vert="horz" wrap="square" lIns="0" tIns="0" rIns="0" bIns="0" rtlCol="0">
            <a:spAutoFit/>
          </a:bodyPr>
          <a:lstStyle/>
          <a:p>
            <a:pPr marL="2287905">
              <a:lnSpc>
                <a:spcPct val="100000"/>
              </a:lnSpc>
              <a:tabLst>
                <a:tab pos="3452495" algn="l"/>
                <a:tab pos="5574030" algn="l"/>
                <a:tab pos="7826375" algn="l"/>
              </a:tabLst>
            </a:pPr>
            <a:r>
              <a:rPr sz="3200" spc="204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3200" spc="20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W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sz="3200" spc="200" dirty="0">
                <a:solidFill>
                  <a:srgbClr val="FFFFFF"/>
                </a:solidFill>
                <a:latin typeface="Arial"/>
                <a:cs typeface="Arial"/>
              </a:rPr>
              <a:t>SE</a:t>
            </a:r>
            <a:r>
              <a:rPr sz="3200" spc="204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3200" spc="200" dirty="0">
                <a:solidFill>
                  <a:srgbClr val="FFFFFF"/>
                </a:solidFill>
                <a:latin typeface="Arial"/>
                <a:cs typeface="Arial"/>
              </a:rPr>
              <a:t>TI</a:t>
            </a:r>
            <a:r>
              <a:rPr sz="3200" spc="19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sz="3200" spc="-45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r>
              <a:rPr sz="3200" spc="195" dirty="0">
                <a:solidFill>
                  <a:srgbClr val="FFFFFF"/>
                </a:solidFill>
                <a:latin typeface="Arial"/>
                <a:cs typeface="Arial"/>
              </a:rPr>
              <a:t>101</a:t>
            </a:r>
            <a:r>
              <a:rPr sz="3200" spc="200" dirty="0">
                <a:solidFill>
                  <a:srgbClr val="FFFFFF"/>
                </a:solidFill>
                <a:latin typeface="Arial"/>
                <a:cs typeface="Arial"/>
              </a:rPr>
              <a:t>.</a:t>
            </a:r>
            <a:r>
              <a:rPr sz="3200" spc="195" dirty="0">
                <a:solidFill>
                  <a:srgbClr val="FFFFFF"/>
                </a:solidFill>
                <a:latin typeface="Arial"/>
                <a:cs typeface="Arial"/>
              </a:rPr>
              <a:t>004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5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sz="3200" spc="204" dirty="0">
                <a:solidFill>
                  <a:srgbClr val="FFFFFF"/>
                </a:solidFill>
                <a:latin typeface="Arial"/>
                <a:cs typeface="Arial"/>
              </a:rPr>
              <a:t>(CON</a:t>
            </a:r>
            <a:r>
              <a:rPr sz="3200" spc="-16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3200" spc="200" dirty="0">
                <a:solidFill>
                  <a:srgbClr val="FFFFFF"/>
                </a:solidFill>
                <a:latin typeface="Arial"/>
                <a:cs typeface="Arial"/>
              </a:rPr>
              <a:t>.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)</a:t>
            </a:r>
            <a:endParaRPr sz="32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36804" y="5980426"/>
            <a:ext cx="3724649" cy="59054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32559" y="1802919"/>
            <a:ext cx="10840720" cy="26714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spc="130" dirty="0">
                <a:solidFill>
                  <a:srgbClr val="765F54"/>
                </a:solidFill>
                <a:latin typeface="Arial"/>
                <a:cs typeface="Arial"/>
              </a:rPr>
              <a:t>E</a:t>
            </a:r>
            <a:r>
              <a:rPr sz="2400" spc="140" dirty="0">
                <a:solidFill>
                  <a:srgbClr val="765F54"/>
                </a:solidFill>
                <a:latin typeface="Arial"/>
                <a:cs typeface="Arial"/>
              </a:rPr>
              <a:t>Q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UI</a:t>
            </a:r>
            <a:r>
              <a:rPr sz="2400" spc="-45" dirty="0">
                <a:solidFill>
                  <a:srgbClr val="765F54"/>
                </a:solidFill>
                <a:latin typeface="Arial"/>
                <a:cs typeface="Arial"/>
              </a:rPr>
              <a:t>T</a:t>
            </a:r>
            <a:r>
              <a:rPr sz="2400" spc="130" dirty="0">
                <a:solidFill>
                  <a:srgbClr val="765F54"/>
                </a:solidFill>
                <a:latin typeface="Arial"/>
                <a:cs typeface="Arial"/>
              </a:rPr>
              <a:t>AB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L</a:t>
            </a:r>
            <a:r>
              <a:rPr sz="2400" spc="-20" dirty="0">
                <a:solidFill>
                  <a:srgbClr val="765F54"/>
                </a:solidFill>
                <a:latin typeface="Arial"/>
                <a:cs typeface="Arial"/>
              </a:rPr>
              <a:t>E</a:t>
            </a:r>
            <a:r>
              <a:rPr sz="240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-285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IN</a:t>
            </a:r>
            <a:r>
              <a:rPr sz="2400" spc="130" dirty="0">
                <a:solidFill>
                  <a:srgbClr val="765F54"/>
                </a:solidFill>
                <a:latin typeface="Arial"/>
                <a:cs typeface="Arial"/>
              </a:rPr>
              <a:t>TE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R</a:t>
            </a:r>
            <a:r>
              <a:rPr sz="2400" spc="130" dirty="0">
                <a:solidFill>
                  <a:srgbClr val="765F54"/>
                </a:solidFill>
                <a:latin typeface="Arial"/>
                <a:cs typeface="Arial"/>
              </a:rPr>
              <a:t>ES</a:t>
            </a:r>
            <a:r>
              <a:rPr sz="2400" spc="-15" dirty="0">
                <a:solidFill>
                  <a:srgbClr val="765F54"/>
                </a:solidFill>
                <a:latin typeface="Arial"/>
                <a:cs typeface="Arial"/>
              </a:rPr>
              <a:t>T</a:t>
            </a:r>
            <a:r>
              <a:rPr sz="2400" spc="295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DI</a:t>
            </a:r>
            <a:r>
              <a:rPr sz="2400" spc="130" dirty="0">
                <a:solidFill>
                  <a:srgbClr val="765F54"/>
                </a:solidFill>
                <a:latin typeface="Arial"/>
                <a:cs typeface="Arial"/>
              </a:rPr>
              <a:t>S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CL</a:t>
            </a:r>
            <a:r>
              <a:rPr sz="2400" spc="140" dirty="0">
                <a:solidFill>
                  <a:srgbClr val="765F54"/>
                </a:solidFill>
                <a:latin typeface="Arial"/>
                <a:cs typeface="Arial"/>
              </a:rPr>
              <a:t>O</a:t>
            </a:r>
            <a:r>
              <a:rPr sz="2400" spc="130" dirty="0">
                <a:solidFill>
                  <a:srgbClr val="765F54"/>
                </a:solidFill>
                <a:latin typeface="Arial"/>
                <a:cs typeface="Arial"/>
              </a:rPr>
              <a:t>S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UR</a:t>
            </a:r>
            <a:r>
              <a:rPr sz="2400" spc="130" dirty="0">
                <a:solidFill>
                  <a:srgbClr val="765F54"/>
                </a:solidFill>
                <a:latin typeface="Arial"/>
                <a:cs typeface="Arial"/>
              </a:rPr>
              <a:t>E</a:t>
            </a:r>
            <a:r>
              <a:rPr sz="2400" spc="-10" dirty="0">
                <a:solidFill>
                  <a:srgbClr val="765F54"/>
                </a:solidFill>
                <a:latin typeface="Arial"/>
                <a:cs typeface="Arial"/>
              </a:rPr>
              <a:t>.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7"/>
              </a:spcBef>
            </a:pPr>
            <a:endParaRPr sz="350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</a:pPr>
            <a:r>
              <a:rPr sz="2400" spc="130" dirty="0">
                <a:solidFill>
                  <a:srgbClr val="765F54"/>
                </a:solidFill>
                <a:latin typeface="Arial"/>
                <a:cs typeface="Arial"/>
              </a:rPr>
              <a:t>B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efo</a:t>
            </a:r>
            <a:r>
              <a:rPr sz="2400" spc="160" dirty="0">
                <a:solidFill>
                  <a:srgbClr val="765F54"/>
                </a:solidFill>
                <a:latin typeface="Arial"/>
                <a:cs typeface="Arial"/>
              </a:rPr>
              <a:t>r</a:t>
            </a:r>
            <a:r>
              <a:rPr sz="2400" dirty="0">
                <a:solidFill>
                  <a:srgbClr val="765F54"/>
                </a:solidFill>
                <a:latin typeface="Arial"/>
                <a:cs typeface="Arial"/>
              </a:rPr>
              <a:t>e</a:t>
            </a:r>
            <a:r>
              <a:rPr sz="240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-27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ente</a:t>
            </a:r>
            <a:r>
              <a:rPr sz="2400" spc="160" dirty="0">
                <a:solidFill>
                  <a:srgbClr val="765F54"/>
                </a:solidFill>
                <a:latin typeface="Arial"/>
                <a:cs typeface="Arial"/>
              </a:rPr>
              <a:t>r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in</a:t>
            </a:r>
            <a:r>
              <a:rPr sz="2400" dirty="0">
                <a:solidFill>
                  <a:srgbClr val="765F54"/>
                </a:solidFill>
                <a:latin typeface="Arial"/>
                <a:cs typeface="Arial"/>
              </a:rPr>
              <a:t>g</a:t>
            </a:r>
            <a:r>
              <a:rPr sz="240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-254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int</a:t>
            </a:r>
            <a:r>
              <a:rPr sz="2400" dirty="0">
                <a:solidFill>
                  <a:srgbClr val="765F54"/>
                </a:solidFill>
                <a:latin typeface="Arial"/>
                <a:cs typeface="Arial"/>
              </a:rPr>
              <a:t>o</a:t>
            </a:r>
            <a:r>
              <a:rPr sz="240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-245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765F54"/>
                </a:solidFill>
                <a:latin typeface="Arial"/>
                <a:cs typeface="Arial"/>
              </a:rPr>
              <a:t>a</a:t>
            </a:r>
            <a:r>
              <a:rPr sz="240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-245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155" dirty="0">
                <a:solidFill>
                  <a:srgbClr val="765F54"/>
                </a:solidFill>
                <a:latin typeface="Arial"/>
                <a:cs typeface="Arial"/>
              </a:rPr>
              <a:t>c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ont</a:t>
            </a:r>
            <a:r>
              <a:rPr sz="2400" spc="160" dirty="0">
                <a:solidFill>
                  <a:srgbClr val="765F54"/>
                </a:solidFill>
                <a:latin typeface="Arial"/>
                <a:cs typeface="Arial"/>
              </a:rPr>
              <a:t>r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a</a:t>
            </a:r>
            <a:r>
              <a:rPr sz="2400" spc="155" dirty="0">
                <a:solidFill>
                  <a:srgbClr val="765F54"/>
                </a:solidFill>
                <a:latin typeface="Arial"/>
                <a:cs typeface="Arial"/>
              </a:rPr>
              <a:t>c</a:t>
            </a:r>
            <a:r>
              <a:rPr sz="2400" spc="140" dirty="0">
                <a:solidFill>
                  <a:srgbClr val="765F54"/>
                </a:solidFill>
                <a:latin typeface="Arial"/>
                <a:cs typeface="Arial"/>
              </a:rPr>
              <a:t>t</a:t>
            </a:r>
            <a:r>
              <a:rPr sz="2400" spc="-10" dirty="0">
                <a:solidFill>
                  <a:srgbClr val="765F54"/>
                </a:solidFill>
                <a:latin typeface="Arial"/>
                <a:cs typeface="Arial"/>
              </a:rPr>
              <a:t>,</a:t>
            </a:r>
            <a:r>
              <a:rPr sz="240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-285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765F54"/>
                </a:solidFill>
                <a:latin typeface="Arial"/>
                <a:cs typeface="Arial"/>
              </a:rPr>
              <a:t>a</a:t>
            </a:r>
            <a:r>
              <a:rPr sz="240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-235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pe</a:t>
            </a:r>
            <a:r>
              <a:rPr sz="2400" spc="160" dirty="0">
                <a:solidFill>
                  <a:srgbClr val="765F54"/>
                </a:solidFill>
                <a:latin typeface="Arial"/>
                <a:cs typeface="Arial"/>
              </a:rPr>
              <a:t>r</a:t>
            </a:r>
            <a:r>
              <a:rPr sz="2400" spc="155" dirty="0">
                <a:solidFill>
                  <a:srgbClr val="765F54"/>
                </a:solidFill>
                <a:latin typeface="Arial"/>
                <a:cs typeface="Arial"/>
              </a:rPr>
              <a:t>s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o</a:t>
            </a:r>
            <a:r>
              <a:rPr sz="2400" dirty="0">
                <a:solidFill>
                  <a:srgbClr val="765F54"/>
                </a:solidFill>
                <a:latin typeface="Arial"/>
                <a:cs typeface="Arial"/>
              </a:rPr>
              <a:t>n</a:t>
            </a:r>
            <a:r>
              <a:rPr sz="240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-254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155" dirty="0">
                <a:solidFill>
                  <a:srgbClr val="765F54"/>
                </a:solidFill>
                <a:latin typeface="Arial"/>
                <a:cs typeface="Arial"/>
              </a:rPr>
              <a:t>s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ellin</a:t>
            </a:r>
            <a:r>
              <a:rPr sz="2400" dirty="0">
                <a:solidFill>
                  <a:srgbClr val="765F54"/>
                </a:solidFill>
                <a:latin typeface="Arial"/>
                <a:cs typeface="Arial"/>
              </a:rPr>
              <a:t>g</a:t>
            </a:r>
            <a:r>
              <a:rPr sz="240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-235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a</a:t>
            </a:r>
            <a:r>
              <a:rPr sz="2400" dirty="0">
                <a:solidFill>
                  <a:srgbClr val="765F54"/>
                </a:solidFill>
                <a:latin typeface="Arial"/>
                <a:cs typeface="Arial"/>
              </a:rPr>
              <a:t>n</a:t>
            </a:r>
            <a:r>
              <a:rPr sz="240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-235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optio</a:t>
            </a:r>
            <a:r>
              <a:rPr sz="2400" dirty="0">
                <a:solidFill>
                  <a:srgbClr val="765F54"/>
                </a:solidFill>
                <a:latin typeface="Arial"/>
                <a:cs typeface="Arial"/>
              </a:rPr>
              <a:t>n</a:t>
            </a:r>
            <a:r>
              <a:rPr sz="240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-254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o</a:t>
            </a:r>
            <a:r>
              <a:rPr sz="2400" dirty="0">
                <a:solidFill>
                  <a:srgbClr val="765F54"/>
                </a:solidFill>
                <a:latin typeface="Arial"/>
                <a:cs typeface="Arial"/>
              </a:rPr>
              <a:t>r</a:t>
            </a:r>
            <a:r>
              <a:rPr sz="240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-24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a</a:t>
            </a:r>
            <a:r>
              <a:rPr sz="2400" spc="155" dirty="0">
                <a:solidFill>
                  <a:srgbClr val="765F54"/>
                </a:solidFill>
                <a:latin typeface="Arial"/>
                <a:cs typeface="Arial"/>
              </a:rPr>
              <a:t>ss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ignin</a:t>
            </a:r>
            <a:r>
              <a:rPr sz="2400" dirty="0">
                <a:solidFill>
                  <a:srgbClr val="765F54"/>
                </a:solidFill>
                <a:latin typeface="Arial"/>
                <a:cs typeface="Arial"/>
              </a:rPr>
              <a:t>g</a:t>
            </a:r>
            <a:r>
              <a:rPr sz="240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a</a:t>
            </a:r>
            <a:r>
              <a:rPr sz="2400" dirty="0">
                <a:solidFill>
                  <a:srgbClr val="765F54"/>
                </a:solidFill>
                <a:latin typeface="Arial"/>
                <a:cs typeface="Arial"/>
              </a:rPr>
              <a:t>n</a:t>
            </a:r>
            <a:r>
              <a:rPr sz="240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-235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inte</a:t>
            </a:r>
            <a:r>
              <a:rPr sz="2400" spc="160" dirty="0">
                <a:solidFill>
                  <a:srgbClr val="765F54"/>
                </a:solidFill>
                <a:latin typeface="Arial"/>
                <a:cs typeface="Arial"/>
              </a:rPr>
              <a:t>r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e</a:t>
            </a:r>
            <a:r>
              <a:rPr sz="2400" spc="155" dirty="0">
                <a:solidFill>
                  <a:srgbClr val="765F54"/>
                </a:solidFill>
                <a:latin typeface="Arial"/>
                <a:cs typeface="Arial"/>
              </a:rPr>
              <a:t>s</a:t>
            </a:r>
            <a:r>
              <a:rPr sz="2400" spc="-10" dirty="0">
                <a:solidFill>
                  <a:srgbClr val="765F54"/>
                </a:solidFill>
                <a:latin typeface="Arial"/>
                <a:cs typeface="Arial"/>
              </a:rPr>
              <a:t>t</a:t>
            </a:r>
            <a:r>
              <a:rPr sz="240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-275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i</a:t>
            </a:r>
            <a:r>
              <a:rPr sz="2400" dirty="0">
                <a:solidFill>
                  <a:srgbClr val="765F54"/>
                </a:solidFill>
                <a:latin typeface="Arial"/>
                <a:cs typeface="Arial"/>
              </a:rPr>
              <a:t>n</a:t>
            </a:r>
            <a:r>
              <a:rPr sz="240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-235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765F54"/>
                </a:solidFill>
                <a:latin typeface="Arial"/>
                <a:cs typeface="Arial"/>
              </a:rPr>
              <a:t>a</a:t>
            </a:r>
            <a:r>
              <a:rPr sz="240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-245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155" dirty="0">
                <a:solidFill>
                  <a:srgbClr val="765F54"/>
                </a:solidFill>
                <a:latin typeface="Arial"/>
                <a:cs typeface="Arial"/>
              </a:rPr>
              <a:t>c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ont</a:t>
            </a:r>
            <a:r>
              <a:rPr sz="2400" spc="160" dirty="0">
                <a:solidFill>
                  <a:srgbClr val="765F54"/>
                </a:solidFill>
                <a:latin typeface="Arial"/>
                <a:cs typeface="Arial"/>
              </a:rPr>
              <a:t>r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a</a:t>
            </a:r>
            <a:r>
              <a:rPr sz="2400" spc="155" dirty="0">
                <a:solidFill>
                  <a:srgbClr val="765F54"/>
                </a:solidFill>
                <a:latin typeface="Arial"/>
                <a:cs typeface="Arial"/>
              </a:rPr>
              <a:t>c</a:t>
            </a:r>
            <a:r>
              <a:rPr sz="2400" spc="-10" dirty="0">
                <a:solidFill>
                  <a:srgbClr val="765F54"/>
                </a:solidFill>
                <a:latin typeface="Arial"/>
                <a:cs typeface="Arial"/>
              </a:rPr>
              <a:t>t</a:t>
            </a:r>
            <a:r>
              <a:rPr sz="240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-285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t</a:t>
            </a:r>
            <a:r>
              <a:rPr sz="2400" dirty="0">
                <a:solidFill>
                  <a:srgbClr val="765F54"/>
                </a:solidFill>
                <a:latin typeface="Arial"/>
                <a:cs typeface="Arial"/>
              </a:rPr>
              <a:t>o</a:t>
            </a:r>
            <a:r>
              <a:rPr sz="240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-245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pu</a:t>
            </a:r>
            <a:r>
              <a:rPr sz="2400" spc="160" dirty="0">
                <a:solidFill>
                  <a:srgbClr val="765F54"/>
                </a:solidFill>
                <a:latin typeface="Arial"/>
                <a:cs typeface="Arial"/>
              </a:rPr>
              <a:t>r</a:t>
            </a:r>
            <a:r>
              <a:rPr sz="2400" spc="155" dirty="0">
                <a:solidFill>
                  <a:srgbClr val="765F54"/>
                </a:solidFill>
                <a:latin typeface="Arial"/>
                <a:cs typeface="Arial"/>
              </a:rPr>
              <a:t>c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ha</a:t>
            </a:r>
            <a:r>
              <a:rPr sz="2400" spc="155" dirty="0">
                <a:solidFill>
                  <a:srgbClr val="765F54"/>
                </a:solidFill>
                <a:latin typeface="Arial"/>
                <a:cs typeface="Arial"/>
              </a:rPr>
              <a:t>s</a:t>
            </a:r>
            <a:r>
              <a:rPr sz="2400" dirty="0">
                <a:solidFill>
                  <a:srgbClr val="765F54"/>
                </a:solidFill>
                <a:latin typeface="Arial"/>
                <a:cs typeface="Arial"/>
              </a:rPr>
              <a:t>e</a:t>
            </a:r>
            <a:r>
              <a:rPr sz="240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-27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160" dirty="0">
                <a:solidFill>
                  <a:srgbClr val="765F54"/>
                </a:solidFill>
                <a:latin typeface="Arial"/>
                <a:cs typeface="Arial"/>
              </a:rPr>
              <a:t>r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ea</a:t>
            </a:r>
            <a:r>
              <a:rPr sz="2400" dirty="0">
                <a:solidFill>
                  <a:srgbClr val="765F54"/>
                </a:solidFill>
                <a:latin typeface="Arial"/>
                <a:cs typeface="Arial"/>
              </a:rPr>
              <a:t>l</a:t>
            </a:r>
            <a:r>
              <a:rPr sz="240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-235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p</a:t>
            </a:r>
            <a:r>
              <a:rPr sz="2400" spc="160" dirty="0">
                <a:solidFill>
                  <a:srgbClr val="765F54"/>
                </a:solidFill>
                <a:latin typeface="Arial"/>
                <a:cs typeface="Arial"/>
              </a:rPr>
              <a:t>r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ope</a:t>
            </a:r>
            <a:r>
              <a:rPr sz="2400" spc="160" dirty="0">
                <a:solidFill>
                  <a:srgbClr val="765F54"/>
                </a:solidFill>
                <a:latin typeface="Arial"/>
                <a:cs typeface="Arial"/>
              </a:rPr>
              <a:t>r</a:t>
            </a:r>
            <a:r>
              <a:rPr sz="2400" spc="130" dirty="0">
                <a:solidFill>
                  <a:srgbClr val="765F54"/>
                </a:solidFill>
                <a:latin typeface="Arial"/>
                <a:cs typeface="Arial"/>
              </a:rPr>
              <a:t>t</a:t>
            </a:r>
            <a:r>
              <a:rPr sz="2400" dirty="0">
                <a:solidFill>
                  <a:srgbClr val="765F54"/>
                </a:solidFill>
                <a:latin typeface="Arial"/>
                <a:cs typeface="Arial"/>
              </a:rPr>
              <a:t>y</a:t>
            </a:r>
            <a:r>
              <a:rPr sz="240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-26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275" dirty="0">
                <a:solidFill>
                  <a:srgbClr val="765F54"/>
                </a:solidFill>
                <a:latin typeface="Arial"/>
                <a:cs typeface="Arial"/>
              </a:rPr>
              <a:t>m</a:t>
            </a:r>
            <a:r>
              <a:rPr sz="2400" spc="270" dirty="0">
                <a:solidFill>
                  <a:srgbClr val="765F54"/>
                </a:solidFill>
                <a:latin typeface="Arial"/>
                <a:cs typeface="Arial"/>
              </a:rPr>
              <a:t>u</a:t>
            </a:r>
            <a:r>
              <a:rPr sz="2400" spc="280" dirty="0">
                <a:solidFill>
                  <a:srgbClr val="765F54"/>
                </a:solidFill>
                <a:latin typeface="Arial"/>
                <a:cs typeface="Arial"/>
              </a:rPr>
              <a:t>s</a:t>
            </a:r>
            <a:r>
              <a:rPr sz="2400" spc="125" dirty="0">
                <a:solidFill>
                  <a:srgbClr val="765F54"/>
                </a:solidFill>
                <a:latin typeface="Arial"/>
                <a:cs typeface="Arial"/>
              </a:rPr>
              <a:t>t</a:t>
            </a:r>
            <a:r>
              <a:rPr sz="240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-26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270" dirty="0">
                <a:solidFill>
                  <a:srgbClr val="765F54"/>
                </a:solidFill>
                <a:latin typeface="Arial"/>
                <a:cs typeface="Arial"/>
              </a:rPr>
              <a:t>d</a:t>
            </a:r>
            <a:r>
              <a:rPr sz="2400" spc="290" dirty="0">
                <a:solidFill>
                  <a:srgbClr val="765F54"/>
                </a:solidFill>
                <a:latin typeface="Arial"/>
                <a:cs typeface="Arial"/>
              </a:rPr>
              <a:t>i</a:t>
            </a:r>
            <a:r>
              <a:rPr sz="2400" spc="280" dirty="0">
                <a:solidFill>
                  <a:srgbClr val="765F54"/>
                </a:solidFill>
                <a:latin typeface="Arial"/>
                <a:cs typeface="Arial"/>
              </a:rPr>
              <a:t>sc</a:t>
            </a:r>
            <a:r>
              <a:rPr sz="2400" spc="290" dirty="0">
                <a:solidFill>
                  <a:srgbClr val="765F54"/>
                </a:solidFill>
                <a:latin typeface="Arial"/>
                <a:cs typeface="Arial"/>
              </a:rPr>
              <a:t>l</a:t>
            </a:r>
            <a:r>
              <a:rPr sz="2400" spc="270" dirty="0">
                <a:solidFill>
                  <a:srgbClr val="765F54"/>
                </a:solidFill>
                <a:latin typeface="Arial"/>
                <a:cs typeface="Arial"/>
              </a:rPr>
              <a:t>os</a:t>
            </a:r>
            <a:r>
              <a:rPr sz="2400" dirty="0">
                <a:solidFill>
                  <a:srgbClr val="765F54"/>
                </a:solidFill>
                <a:latin typeface="Arial"/>
                <a:cs typeface="Arial"/>
              </a:rPr>
              <a:t>e</a:t>
            </a:r>
            <a:r>
              <a:rPr sz="240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-265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t</a:t>
            </a:r>
            <a:r>
              <a:rPr sz="2400" dirty="0">
                <a:solidFill>
                  <a:srgbClr val="765F54"/>
                </a:solidFill>
                <a:latin typeface="Arial"/>
                <a:cs typeface="Arial"/>
              </a:rPr>
              <a:t>o</a:t>
            </a:r>
            <a:r>
              <a:rPr sz="240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an</a:t>
            </a:r>
            <a:r>
              <a:rPr sz="2400" dirty="0">
                <a:solidFill>
                  <a:srgbClr val="765F54"/>
                </a:solidFill>
                <a:latin typeface="Arial"/>
                <a:cs typeface="Arial"/>
              </a:rPr>
              <a:t>y</a:t>
            </a:r>
            <a:r>
              <a:rPr sz="240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-24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potentia</a:t>
            </a:r>
            <a:r>
              <a:rPr sz="2400" dirty="0">
                <a:solidFill>
                  <a:srgbClr val="765F54"/>
                </a:solidFill>
                <a:latin typeface="Arial"/>
                <a:cs typeface="Arial"/>
              </a:rPr>
              <a:t>l</a:t>
            </a:r>
            <a:r>
              <a:rPr sz="240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-26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bu</a:t>
            </a:r>
            <a:r>
              <a:rPr sz="2400" spc="155" dirty="0">
                <a:solidFill>
                  <a:srgbClr val="765F54"/>
                </a:solidFill>
                <a:latin typeface="Arial"/>
                <a:cs typeface="Arial"/>
              </a:rPr>
              <a:t>y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e</a:t>
            </a:r>
            <a:r>
              <a:rPr sz="2400" dirty="0">
                <a:solidFill>
                  <a:srgbClr val="765F54"/>
                </a:solidFill>
                <a:latin typeface="Arial"/>
                <a:cs typeface="Arial"/>
              </a:rPr>
              <a:t>r</a:t>
            </a:r>
            <a:r>
              <a:rPr sz="240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-25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tha</a:t>
            </a:r>
            <a:r>
              <a:rPr sz="2400" spc="-10" dirty="0">
                <a:solidFill>
                  <a:srgbClr val="765F54"/>
                </a:solidFill>
                <a:latin typeface="Arial"/>
                <a:cs typeface="Arial"/>
              </a:rPr>
              <a:t>t</a:t>
            </a:r>
            <a:r>
              <a:rPr sz="240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-26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th</a:t>
            </a:r>
            <a:r>
              <a:rPr sz="2400" dirty="0">
                <a:solidFill>
                  <a:srgbClr val="765F54"/>
                </a:solidFill>
                <a:latin typeface="Arial"/>
                <a:cs typeface="Arial"/>
              </a:rPr>
              <a:t>e</a:t>
            </a:r>
            <a:r>
              <a:rPr sz="240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-254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pe</a:t>
            </a:r>
            <a:r>
              <a:rPr sz="2400" spc="160" dirty="0">
                <a:solidFill>
                  <a:srgbClr val="765F54"/>
                </a:solidFill>
                <a:latin typeface="Arial"/>
                <a:cs typeface="Arial"/>
              </a:rPr>
              <a:t>r</a:t>
            </a:r>
            <a:r>
              <a:rPr sz="2400" spc="155" dirty="0">
                <a:solidFill>
                  <a:srgbClr val="765F54"/>
                </a:solidFill>
                <a:latin typeface="Arial"/>
                <a:cs typeface="Arial"/>
              </a:rPr>
              <a:t>s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o</a:t>
            </a:r>
            <a:r>
              <a:rPr sz="2400" dirty="0">
                <a:solidFill>
                  <a:srgbClr val="765F54"/>
                </a:solidFill>
                <a:latin typeface="Arial"/>
                <a:cs typeface="Arial"/>
              </a:rPr>
              <a:t>n</a:t>
            </a:r>
            <a:r>
              <a:rPr sz="240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-254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i</a:t>
            </a:r>
            <a:r>
              <a:rPr sz="2400" dirty="0">
                <a:solidFill>
                  <a:srgbClr val="765F54"/>
                </a:solidFill>
                <a:latin typeface="Arial"/>
                <a:cs typeface="Arial"/>
              </a:rPr>
              <a:t>s</a:t>
            </a:r>
            <a:r>
              <a:rPr sz="240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-225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280" dirty="0">
                <a:solidFill>
                  <a:srgbClr val="765F54"/>
                </a:solidFill>
                <a:latin typeface="Arial"/>
                <a:cs typeface="Arial"/>
              </a:rPr>
              <a:t>s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e</a:t>
            </a:r>
            <a:r>
              <a:rPr sz="2400" spc="290" dirty="0">
                <a:solidFill>
                  <a:srgbClr val="765F54"/>
                </a:solidFill>
                <a:latin typeface="Arial"/>
                <a:cs typeface="Arial"/>
              </a:rPr>
              <a:t>ll</a:t>
            </a:r>
            <a:r>
              <a:rPr sz="2400" spc="275" dirty="0">
                <a:solidFill>
                  <a:srgbClr val="765F54"/>
                </a:solidFill>
                <a:latin typeface="Arial"/>
                <a:cs typeface="Arial"/>
              </a:rPr>
              <a:t>i</a:t>
            </a:r>
            <a:r>
              <a:rPr sz="2400" spc="254" dirty="0">
                <a:solidFill>
                  <a:srgbClr val="765F54"/>
                </a:solidFill>
                <a:latin typeface="Arial"/>
                <a:cs typeface="Arial"/>
              </a:rPr>
              <a:t>n</a:t>
            </a:r>
            <a:r>
              <a:rPr sz="2400" spc="120" dirty="0">
                <a:solidFill>
                  <a:srgbClr val="765F54"/>
                </a:solidFill>
                <a:latin typeface="Arial"/>
                <a:cs typeface="Arial"/>
              </a:rPr>
              <a:t>g</a:t>
            </a:r>
            <a:r>
              <a:rPr sz="240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-28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270" dirty="0">
                <a:solidFill>
                  <a:srgbClr val="765F54"/>
                </a:solidFill>
                <a:latin typeface="Arial"/>
                <a:cs typeface="Arial"/>
              </a:rPr>
              <a:t>on</a:t>
            </a:r>
            <a:r>
              <a:rPr sz="2400" spc="290" dirty="0">
                <a:solidFill>
                  <a:srgbClr val="765F54"/>
                </a:solidFill>
                <a:latin typeface="Arial"/>
                <a:cs typeface="Arial"/>
              </a:rPr>
              <a:t>l</a:t>
            </a:r>
            <a:r>
              <a:rPr sz="2400" spc="130" dirty="0">
                <a:solidFill>
                  <a:srgbClr val="765F54"/>
                </a:solidFill>
                <a:latin typeface="Arial"/>
                <a:cs typeface="Arial"/>
              </a:rPr>
              <a:t>y</a:t>
            </a:r>
            <a:r>
              <a:rPr sz="240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-254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a</a:t>
            </a:r>
            <a:r>
              <a:rPr sz="2400" spc="120" dirty="0">
                <a:solidFill>
                  <a:srgbClr val="765F54"/>
                </a:solidFill>
                <a:latin typeface="Arial"/>
                <a:cs typeface="Arial"/>
              </a:rPr>
              <a:t>n</a:t>
            </a:r>
            <a:r>
              <a:rPr sz="240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-245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270" dirty="0">
                <a:solidFill>
                  <a:srgbClr val="765F54"/>
                </a:solidFill>
                <a:latin typeface="Arial"/>
                <a:cs typeface="Arial"/>
              </a:rPr>
              <a:t>op</a:t>
            </a:r>
            <a:r>
              <a:rPr sz="2400" spc="285" dirty="0">
                <a:solidFill>
                  <a:srgbClr val="765F54"/>
                </a:solidFill>
                <a:latin typeface="Arial"/>
                <a:cs typeface="Arial"/>
              </a:rPr>
              <a:t>t</a:t>
            </a:r>
            <a:r>
              <a:rPr sz="2400" spc="275" dirty="0">
                <a:solidFill>
                  <a:srgbClr val="765F54"/>
                </a:solidFill>
                <a:latin typeface="Arial"/>
                <a:cs typeface="Arial"/>
              </a:rPr>
              <a:t>i</a:t>
            </a:r>
            <a:r>
              <a:rPr sz="2400" spc="270" dirty="0">
                <a:solidFill>
                  <a:srgbClr val="765F54"/>
                </a:solidFill>
                <a:latin typeface="Arial"/>
                <a:cs typeface="Arial"/>
              </a:rPr>
              <a:t>o</a:t>
            </a:r>
            <a:r>
              <a:rPr sz="2400" spc="120" dirty="0">
                <a:solidFill>
                  <a:srgbClr val="765F54"/>
                </a:solidFill>
                <a:latin typeface="Arial"/>
                <a:cs typeface="Arial"/>
              </a:rPr>
              <a:t>n</a:t>
            </a:r>
            <a:r>
              <a:rPr sz="240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-28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270" dirty="0">
                <a:solidFill>
                  <a:srgbClr val="765F54"/>
                </a:solidFill>
                <a:latin typeface="Arial"/>
                <a:cs typeface="Arial"/>
              </a:rPr>
              <a:t>o</a:t>
            </a:r>
            <a:r>
              <a:rPr sz="2400" spc="125" dirty="0">
                <a:solidFill>
                  <a:srgbClr val="765F54"/>
                </a:solidFill>
                <a:latin typeface="Arial"/>
                <a:cs typeface="Arial"/>
              </a:rPr>
              <a:t>r</a:t>
            </a:r>
            <a:r>
              <a:rPr sz="2400" spc="95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a</a:t>
            </a:r>
            <a:r>
              <a:rPr sz="2400" spc="280" dirty="0">
                <a:solidFill>
                  <a:srgbClr val="765F54"/>
                </a:solidFill>
                <a:latin typeface="Arial"/>
                <a:cs typeface="Arial"/>
              </a:rPr>
              <a:t>ss</a:t>
            </a:r>
            <a:r>
              <a:rPr sz="2400" spc="290" dirty="0">
                <a:solidFill>
                  <a:srgbClr val="765F54"/>
                </a:solidFill>
                <a:latin typeface="Arial"/>
                <a:cs typeface="Arial"/>
              </a:rPr>
              <a:t>i</a:t>
            </a:r>
            <a:r>
              <a:rPr sz="2400" spc="270" dirty="0">
                <a:solidFill>
                  <a:srgbClr val="765F54"/>
                </a:solidFill>
                <a:latin typeface="Arial"/>
                <a:cs typeface="Arial"/>
              </a:rPr>
              <a:t>gn</a:t>
            </a:r>
            <a:r>
              <a:rPr sz="2400" spc="275" dirty="0">
                <a:solidFill>
                  <a:srgbClr val="765F54"/>
                </a:solidFill>
                <a:latin typeface="Arial"/>
                <a:cs typeface="Arial"/>
              </a:rPr>
              <a:t>i</a:t>
            </a:r>
            <a:r>
              <a:rPr sz="2400" spc="254" dirty="0">
                <a:solidFill>
                  <a:srgbClr val="765F54"/>
                </a:solidFill>
                <a:latin typeface="Arial"/>
                <a:cs typeface="Arial"/>
              </a:rPr>
              <a:t>n</a:t>
            </a:r>
            <a:r>
              <a:rPr sz="2400" spc="120" dirty="0">
                <a:solidFill>
                  <a:srgbClr val="765F54"/>
                </a:solidFill>
                <a:latin typeface="Arial"/>
                <a:cs typeface="Arial"/>
              </a:rPr>
              <a:t>g</a:t>
            </a:r>
            <a:r>
              <a:rPr sz="240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-27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a</a:t>
            </a:r>
            <a:r>
              <a:rPr sz="2400" spc="120" dirty="0">
                <a:solidFill>
                  <a:srgbClr val="765F54"/>
                </a:solidFill>
                <a:latin typeface="Arial"/>
                <a:cs typeface="Arial"/>
              </a:rPr>
              <a:t>n</a:t>
            </a:r>
            <a:r>
              <a:rPr sz="240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-245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290" dirty="0">
                <a:solidFill>
                  <a:srgbClr val="765F54"/>
                </a:solidFill>
                <a:latin typeface="Arial"/>
                <a:cs typeface="Arial"/>
              </a:rPr>
              <a:t>i</a:t>
            </a:r>
            <a:r>
              <a:rPr sz="2400" spc="270" dirty="0">
                <a:solidFill>
                  <a:srgbClr val="765F54"/>
                </a:solidFill>
                <a:latin typeface="Arial"/>
                <a:cs typeface="Arial"/>
              </a:rPr>
              <a:t>n</a:t>
            </a:r>
            <a:r>
              <a:rPr sz="2400" spc="285" dirty="0">
                <a:solidFill>
                  <a:srgbClr val="765F54"/>
                </a:solidFill>
                <a:latin typeface="Arial"/>
                <a:cs typeface="Arial"/>
              </a:rPr>
              <a:t>t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e</a:t>
            </a:r>
            <a:r>
              <a:rPr sz="2400" spc="270" dirty="0">
                <a:solidFill>
                  <a:srgbClr val="765F54"/>
                </a:solidFill>
                <a:latin typeface="Arial"/>
                <a:cs typeface="Arial"/>
              </a:rPr>
              <a:t>r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e</a:t>
            </a:r>
            <a:r>
              <a:rPr sz="2400" spc="280" dirty="0">
                <a:solidFill>
                  <a:srgbClr val="765F54"/>
                </a:solidFill>
                <a:latin typeface="Arial"/>
                <a:cs typeface="Arial"/>
              </a:rPr>
              <a:t>s</a:t>
            </a:r>
            <a:r>
              <a:rPr sz="2400" spc="125" dirty="0">
                <a:solidFill>
                  <a:srgbClr val="765F54"/>
                </a:solidFill>
                <a:latin typeface="Arial"/>
                <a:cs typeface="Arial"/>
              </a:rPr>
              <a:t>t</a:t>
            </a:r>
            <a:r>
              <a:rPr sz="240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-27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i</a:t>
            </a:r>
            <a:r>
              <a:rPr sz="2400" dirty="0">
                <a:solidFill>
                  <a:srgbClr val="765F54"/>
                </a:solidFill>
                <a:latin typeface="Arial"/>
                <a:cs typeface="Arial"/>
              </a:rPr>
              <a:t>n</a:t>
            </a:r>
            <a:r>
              <a:rPr sz="240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-235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765F54"/>
                </a:solidFill>
                <a:latin typeface="Arial"/>
                <a:cs typeface="Arial"/>
              </a:rPr>
              <a:t>a</a:t>
            </a:r>
            <a:r>
              <a:rPr sz="240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-235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155" dirty="0">
                <a:solidFill>
                  <a:srgbClr val="765F54"/>
                </a:solidFill>
                <a:latin typeface="Arial"/>
                <a:cs typeface="Arial"/>
              </a:rPr>
              <a:t>c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ont</a:t>
            </a:r>
            <a:r>
              <a:rPr sz="2400" spc="160" dirty="0">
                <a:solidFill>
                  <a:srgbClr val="765F54"/>
                </a:solidFill>
                <a:latin typeface="Arial"/>
                <a:cs typeface="Arial"/>
              </a:rPr>
              <a:t>r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a</a:t>
            </a:r>
            <a:r>
              <a:rPr sz="2400" spc="140" dirty="0">
                <a:solidFill>
                  <a:srgbClr val="765F54"/>
                </a:solidFill>
                <a:latin typeface="Arial"/>
                <a:cs typeface="Arial"/>
              </a:rPr>
              <a:t>c</a:t>
            </a:r>
            <a:r>
              <a:rPr sz="2400" spc="-10" dirty="0">
                <a:solidFill>
                  <a:srgbClr val="765F54"/>
                </a:solidFill>
                <a:latin typeface="Arial"/>
                <a:cs typeface="Arial"/>
              </a:rPr>
              <a:t>t</a:t>
            </a:r>
            <a:r>
              <a:rPr sz="240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-275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an</a:t>
            </a:r>
            <a:r>
              <a:rPr sz="2400" dirty="0">
                <a:solidFill>
                  <a:srgbClr val="765F54"/>
                </a:solidFill>
                <a:latin typeface="Arial"/>
                <a:cs typeface="Arial"/>
              </a:rPr>
              <a:t>d</a:t>
            </a:r>
            <a:r>
              <a:rPr sz="240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-229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285" dirty="0">
                <a:solidFill>
                  <a:srgbClr val="765F54"/>
                </a:solidFill>
                <a:latin typeface="Arial"/>
                <a:cs typeface="Arial"/>
              </a:rPr>
              <a:t>t</a:t>
            </a:r>
            <a:r>
              <a:rPr sz="2400" spc="270" dirty="0">
                <a:solidFill>
                  <a:srgbClr val="765F54"/>
                </a:solidFill>
                <a:latin typeface="Arial"/>
                <a:cs typeface="Arial"/>
              </a:rPr>
              <a:t>h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a</a:t>
            </a:r>
            <a:r>
              <a:rPr sz="2400" spc="125" dirty="0">
                <a:solidFill>
                  <a:srgbClr val="765F54"/>
                </a:solidFill>
                <a:latin typeface="Arial"/>
                <a:cs typeface="Arial"/>
              </a:rPr>
              <a:t>t</a:t>
            </a:r>
            <a:r>
              <a:rPr sz="240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-26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285" dirty="0">
                <a:solidFill>
                  <a:srgbClr val="765F54"/>
                </a:solidFill>
                <a:latin typeface="Arial"/>
                <a:cs typeface="Arial"/>
              </a:rPr>
              <a:t>t</a:t>
            </a:r>
            <a:r>
              <a:rPr sz="2400" spc="270" dirty="0">
                <a:solidFill>
                  <a:srgbClr val="765F54"/>
                </a:solidFill>
                <a:latin typeface="Arial"/>
                <a:cs typeface="Arial"/>
              </a:rPr>
              <a:t>h</a:t>
            </a:r>
            <a:r>
              <a:rPr sz="2400" dirty="0">
                <a:solidFill>
                  <a:srgbClr val="765F54"/>
                </a:solidFill>
                <a:latin typeface="Arial"/>
                <a:cs typeface="Arial"/>
              </a:rPr>
              <a:t>e</a:t>
            </a:r>
            <a:r>
              <a:rPr sz="240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-254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270" dirty="0">
                <a:solidFill>
                  <a:srgbClr val="765F54"/>
                </a:solidFill>
                <a:latin typeface="Arial"/>
                <a:cs typeface="Arial"/>
              </a:rPr>
              <a:t>p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e</a:t>
            </a:r>
            <a:r>
              <a:rPr sz="2400" spc="280" dirty="0">
                <a:solidFill>
                  <a:srgbClr val="765F54"/>
                </a:solidFill>
                <a:latin typeface="Arial"/>
                <a:cs typeface="Arial"/>
              </a:rPr>
              <a:t>rs</a:t>
            </a:r>
            <a:r>
              <a:rPr sz="2400" spc="270" dirty="0">
                <a:solidFill>
                  <a:srgbClr val="765F54"/>
                </a:solidFill>
                <a:latin typeface="Arial"/>
                <a:cs typeface="Arial"/>
              </a:rPr>
              <a:t>o</a:t>
            </a:r>
            <a:r>
              <a:rPr sz="2400" spc="120" dirty="0">
                <a:solidFill>
                  <a:srgbClr val="765F54"/>
                </a:solidFill>
                <a:latin typeface="Arial"/>
                <a:cs typeface="Arial"/>
              </a:rPr>
              <a:t>n</a:t>
            </a:r>
            <a:r>
              <a:rPr sz="240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-254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270" dirty="0">
                <a:solidFill>
                  <a:srgbClr val="765F54"/>
                </a:solidFill>
                <a:latin typeface="Arial"/>
                <a:cs typeface="Arial"/>
              </a:rPr>
              <a:t>do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e</a:t>
            </a:r>
            <a:r>
              <a:rPr sz="2400" spc="130" dirty="0">
                <a:solidFill>
                  <a:srgbClr val="765F54"/>
                </a:solidFill>
                <a:latin typeface="Arial"/>
                <a:cs typeface="Arial"/>
              </a:rPr>
              <a:t>s</a:t>
            </a:r>
            <a:r>
              <a:rPr sz="240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-254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270" dirty="0">
                <a:solidFill>
                  <a:srgbClr val="765F54"/>
                </a:solidFill>
                <a:latin typeface="Arial"/>
                <a:cs typeface="Arial"/>
              </a:rPr>
              <a:t>no</a:t>
            </a:r>
            <a:r>
              <a:rPr sz="2400" spc="125" dirty="0">
                <a:solidFill>
                  <a:srgbClr val="765F54"/>
                </a:solidFill>
                <a:latin typeface="Arial"/>
                <a:cs typeface="Arial"/>
              </a:rPr>
              <a:t>t</a:t>
            </a:r>
            <a:r>
              <a:rPr sz="2400" spc="11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270" dirty="0">
                <a:solidFill>
                  <a:srgbClr val="765F54"/>
                </a:solidFill>
                <a:latin typeface="Arial"/>
                <a:cs typeface="Arial"/>
              </a:rPr>
              <a:t>h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a</a:t>
            </a:r>
            <a:r>
              <a:rPr sz="2400" spc="280" dirty="0">
                <a:solidFill>
                  <a:srgbClr val="765F54"/>
                </a:solidFill>
                <a:latin typeface="Arial"/>
                <a:cs typeface="Arial"/>
              </a:rPr>
              <a:t>v</a:t>
            </a:r>
            <a:r>
              <a:rPr sz="2400" dirty="0">
                <a:solidFill>
                  <a:srgbClr val="765F54"/>
                </a:solidFill>
                <a:latin typeface="Arial"/>
                <a:cs typeface="Arial"/>
              </a:rPr>
              <a:t>e</a:t>
            </a:r>
            <a:r>
              <a:rPr sz="240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-245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290" dirty="0">
                <a:solidFill>
                  <a:srgbClr val="765F54"/>
                </a:solidFill>
                <a:latin typeface="Arial"/>
                <a:cs typeface="Arial"/>
              </a:rPr>
              <a:t>l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e</a:t>
            </a:r>
            <a:r>
              <a:rPr sz="2400" spc="270" dirty="0">
                <a:solidFill>
                  <a:srgbClr val="765F54"/>
                </a:solidFill>
                <a:latin typeface="Arial"/>
                <a:cs typeface="Arial"/>
              </a:rPr>
              <a:t>g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a</a:t>
            </a:r>
            <a:r>
              <a:rPr sz="2400" spc="130" dirty="0">
                <a:solidFill>
                  <a:srgbClr val="765F54"/>
                </a:solidFill>
                <a:latin typeface="Arial"/>
                <a:cs typeface="Arial"/>
              </a:rPr>
              <a:t>l</a:t>
            </a:r>
            <a:r>
              <a:rPr sz="240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-275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285" dirty="0">
                <a:solidFill>
                  <a:srgbClr val="765F54"/>
                </a:solidFill>
                <a:latin typeface="Arial"/>
                <a:cs typeface="Arial"/>
              </a:rPr>
              <a:t>t</a:t>
            </a:r>
            <a:r>
              <a:rPr sz="2400" spc="290" dirty="0">
                <a:solidFill>
                  <a:srgbClr val="765F54"/>
                </a:solidFill>
                <a:latin typeface="Arial"/>
                <a:cs typeface="Arial"/>
              </a:rPr>
              <a:t>i</a:t>
            </a:r>
            <a:r>
              <a:rPr sz="2400" spc="285" dirty="0">
                <a:solidFill>
                  <a:srgbClr val="765F54"/>
                </a:solidFill>
                <a:latin typeface="Arial"/>
                <a:cs typeface="Arial"/>
              </a:rPr>
              <a:t>t</a:t>
            </a:r>
            <a:r>
              <a:rPr sz="2400" spc="275" dirty="0">
                <a:solidFill>
                  <a:srgbClr val="765F54"/>
                </a:solidFill>
                <a:latin typeface="Arial"/>
                <a:cs typeface="Arial"/>
              </a:rPr>
              <a:t>l</a:t>
            </a:r>
            <a:r>
              <a:rPr sz="2400" dirty="0">
                <a:solidFill>
                  <a:srgbClr val="765F54"/>
                </a:solidFill>
                <a:latin typeface="Arial"/>
                <a:cs typeface="Arial"/>
              </a:rPr>
              <a:t>e</a:t>
            </a:r>
            <a:r>
              <a:rPr sz="240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-27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285" dirty="0">
                <a:solidFill>
                  <a:srgbClr val="765F54"/>
                </a:solidFill>
                <a:latin typeface="Arial"/>
                <a:cs typeface="Arial"/>
              </a:rPr>
              <a:t>t</a:t>
            </a:r>
            <a:r>
              <a:rPr sz="2400" spc="120" dirty="0">
                <a:solidFill>
                  <a:srgbClr val="765F54"/>
                </a:solidFill>
                <a:latin typeface="Arial"/>
                <a:cs typeface="Arial"/>
              </a:rPr>
              <a:t>o</a:t>
            </a:r>
            <a:r>
              <a:rPr sz="240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-26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285" dirty="0">
                <a:solidFill>
                  <a:srgbClr val="765F54"/>
                </a:solidFill>
                <a:latin typeface="Arial"/>
                <a:cs typeface="Arial"/>
              </a:rPr>
              <a:t>t</a:t>
            </a:r>
            <a:r>
              <a:rPr sz="2400" spc="270" dirty="0">
                <a:solidFill>
                  <a:srgbClr val="765F54"/>
                </a:solidFill>
                <a:latin typeface="Arial"/>
                <a:cs typeface="Arial"/>
              </a:rPr>
              <a:t>h</a:t>
            </a:r>
            <a:r>
              <a:rPr sz="2400" dirty="0">
                <a:solidFill>
                  <a:srgbClr val="765F54"/>
                </a:solidFill>
                <a:latin typeface="Arial"/>
                <a:cs typeface="Arial"/>
              </a:rPr>
              <a:t>e</a:t>
            </a:r>
            <a:r>
              <a:rPr sz="240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-26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280" dirty="0">
                <a:solidFill>
                  <a:srgbClr val="765F54"/>
                </a:solidFill>
                <a:latin typeface="Arial"/>
                <a:cs typeface="Arial"/>
              </a:rPr>
              <a:t>r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ea</a:t>
            </a:r>
            <a:r>
              <a:rPr sz="2400" spc="130" dirty="0">
                <a:solidFill>
                  <a:srgbClr val="765F54"/>
                </a:solidFill>
                <a:latin typeface="Arial"/>
                <a:cs typeface="Arial"/>
              </a:rPr>
              <a:t>l</a:t>
            </a:r>
            <a:r>
              <a:rPr sz="240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-25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270" dirty="0">
                <a:solidFill>
                  <a:srgbClr val="765F54"/>
                </a:solidFill>
                <a:latin typeface="Arial"/>
                <a:cs typeface="Arial"/>
              </a:rPr>
              <a:t>p</a:t>
            </a:r>
            <a:r>
              <a:rPr sz="2400" spc="280" dirty="0">
                <a:solidFill>
                  <a:srgbClr val="765F54"/>
                </a:solidFill>
                <a:latin typeface="Arial"/>
                <a:cs typeface="Arial"/>
              </a:rPr>
              <a:t>r</a:t>
            </a:r>
            <a:r>
              <a:rPr sz="2400" spc="270" dirty="0">
                <a:solidFill>
                  <a:srgbClr val="765F54"/>
                </a:solidFill>
                <a:latin typeface="Arial"/>
                <a:cs typeface="Arial"/>
              </a:rPr>
              <a:t>op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e</a:t>
            </a:r>
            <a:r>
              <a:rPr sz="2400" spc="280" dirty="0">
                <a:solidFill>
                  <a:srgbClr val="765F54"/>
                </a:solidFill>
                <a:latin typeface="Arial"/>
                <a:cs typeface="Arial"/>
              </a:rPr>
              <a:t>r</a:t>
            </a:r>
            <a:r>
              <a:rPr sz="2400" spc="285" dirty="0">
                <a:solidFill>
                  <a:srgbClr val="765F54"/>
                </a:solidFill>
                <a:latin typeface="Arial"/>
                <a:cs typeface="Arial"/>
              </a:rPr>
              <a:t>t</a:t>
            </a:r>
            <a:r>
              <a:rPr sz="2400" spc="75" dirty="0">
                <a:solidFill>
                  <a:srgbClr val="765F54"/>
                </a:solidFill>
                <a:latin typeface="Arial"/>
                <a:cs typeface="Arial"/>
              </a:rPr>
              <a:t>y</a:t>
            </a:r>
            <a:r>
              <a:rPr sz="2400" dirty="0">
                <a:solidFill>
                  <a:srgbClr val="765F54"/>
                </a:solidFill>
                <a:latin typeface="Arial"/>
                <a:cs typeface="Arial"/>
              </a:rPr>
              <a:t>.</a:t>
            </a:r>
            <a:endParaRPr sz="24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02692" y="152400"/>
            <a:ext cx="11753215" cy="1346200"/>
          </a:xfrm>
          <a:prstGeom prst="rect">
            <a:avLst/>
          </a:prstGeom>
          <a:solidFill>
            <a:srgbClr val="765F54"/>
          </a:solidFill>
        </p:spPr>
        <p:txBody>
          <a:bodyPr vert="horz" wrap="square" lIns="0" tIns="0" rIns="0" bIns="0" rtlCol="0">
            <a:spAutoFit/>
          </a:bodyPr>
          <a:lstStyle/>
          <a:p>
            <a:pPr marL="523240">
              <a:lnSpc>
                <a:spcPct val="100000"/>
              </a:lnSpc>
              <a:tabLst>
                <a:tab pos="1687830" algn="l"/>
                <a:tab pos="3808729" algn="l"/>
                <a:tab pos="5081270" algn="l"/>
                <a:tab pos="5819140" algn="l"/>
                <a:tab pos="7418070" algn="l"/>
              </a:tabLst>
            </a:pPr>
            <a:r>
              <a:rPr sz="3200" spc="204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3200" spc="20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W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sz="3200" spc="200" dirty="0">
                <a:solidFill>
                  <a:srgbClr val="FFFFFF"/>
                </a:solidFill>
                <a:latin typeface="Arial"/>
                <a:cs typeface="Arial"/>
              </a:rPr>
              <a:t>SE</a:t>
            </a:r>
            <a:r>
              <a:rPr sz="3200" spc="204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3200" spc="200" dirty="0">
                <a:solidFill>
                  <a:srgbClr val="FFFFFF"/>
                </a:solidFill>
                <a:latin typeface="Arial"/>
                <a:cs typeface="Arial"/>
              </a:rPr>
              <a:t>TI</a:t>
            </a:r>
            <a:r>
              <a:rPr sz="3200" spc="19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sz="3200" spc="195" dirty="0">
                <a:solidFill>
                  <a:srgbClr val="FFFFFF"/>
                </a:solidFill>
                <a:latin typeface="Arial"/>
                <a:cs typeface="Arial"/>
              </a:rPr>
              <a:t>5</a:t>
            </a:r>
            <a:r>
              <a:rPr sz="3200" spc="200" dirty="0">
                <a:solidFill>
                  <a:srgbClr val="FFFFFF"/>
                </a:solidFill>
                <a:latin typeface="Arial"/>
                <a:cs typeface="Arial"/>
              </a:rPr>
              <a:t>.</a:t>
            </a:r>
            <a:r>
              <a:rPr sz="3200" spc="195" dirty="0">
                <a:solidFill>
                  <a:srgbClr val="FFFFFF"/>
                </a:solidFill>
                <a:latin typeface="Arial"/>
                <a:cs typeface="Arial"/>
              </a:rPr>
              <a:t>08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6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sz="3200" spc="14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sz="3200" spc="200" dirty="0">
                <a:solidFill>
                  <a:srgbClr val="FFFFFF"/>
                </a:solidFill>
                <a:latin typeface="Arial"/>
                <a:cs typeface="Arial"/>
              </a:rPr>
              <a:t>TEXA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sz="3200" spc="200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3200" spc="204" dirty="0">
                <a:solidFill>
                  <a:srgbClr val="FFFFFF"/>
                </a:solidFill>
                <a:latin typeface="Arial"/>
                <a:cs typeface="Arial"/>
              </a:rPr>
              <a:t>RO</a:t>
            </a:r>
            <a:r>
              <a:rPr sz="3200" spc="200" dirty="0">
                <a:solidFill>
                  <a:srgbClr val="FFFFFF"/>
                </a:solidFill>
                <a:latin typeface="Arial"/>
                <a:cs typeface="Arial"/>
              </a:rPr>
              <a:t>PE</a:t>
            </a:r>
            <a:r>
              <a:rPr sz="3200" spc="14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3200" spc="19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sz="3200" spc="39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204" dirty="0">
                <a:solidFill>
                  <a:srgbClr val="FFFFFF"/>
                </a:solidFill>
                <a:latin typeface="Arial"/>
                <a:cs typeface="Arial"/>
              </a:rPr>
              <a:t>COD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endParaRPr sz="32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36804" y="5980426"/>
            <a:ext cx="3724649" cy="59054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34060" y="1802919"/>
            <a:ext cx="10257790" cy="30378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2400" spc="135" dirty="0">
                <a:solidFill>
                  <a:srgbClr val="765F54"/>
                </a:solidFill>
                <a:latin typeface="Arial"/>
                <a:cs typeface="Arial"/>
              </a:rPr>
              <a:t>T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h</a:t>
            </a:r>
            <a:r>
              <a:rPr sz="2400" dirty="0">
                <a:solidFill>
                  <a:srgbClr val="765F54"/>
                </a:solidFill>
                <a:latin typeface="Arial"/>
                <a:cs typeface="Arial"/>
              </a:rPr>
              <a:t>e</a:t>
            </a:r>
            <a:r>
              <a:rPr sz="240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-245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Rea</a:t>
            </a:r>
            <a:r>
              <a:rPr sz="2400" dirty="0">
                <a:solidFill>
                  <a:srgbClr val="765F54"/>
                </a:solidFill>
                <a:latin typeface="Arial"/>
                <a:cs typeface="Arial"/>
              </a:rPr>
              <a:t>l</a:t>
            </a:r>
            <a:r>
              <a:rPr sz="240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-235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130" dirty="0">
                <a:solidFill>
                  <a:srgbClr val="765F54"/>
                </a:solidFill>
                <a:latin typeface="Arial"/>
                <a:cs typeface="Arial"/>
              </a:rPr>
              <a:t>E</a:t>
            </a:r>
            <a:r>
              <a:rPr sz="2400" spc="155" dirty="0">
                <a:solidFill>
                  <a:srgbClr val="765F54"/>
                </a:solidFill>
                <a:latin typeface="Arial"/>
                <a:cs typeface="Arial"/>
              </a:rPr>
              <a:t>s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tat</a:t>
            </a:r>
            <a:r>
              <a:rPr sz="2400" dirty="0">
                <a:solidFill>
                  <a:srgbClr val="765F54"/>
                </a:solidFill>
                <a:latin typeface="Arial"/>
                <a:cs typeface="Arial"/>
              </a:rPr>
              <a:t>e</a:t>
            </a:r>
            <a:r>
              <a:rPr sz="240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-27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Li</a:t>
            </a:r>
            <a:r>
              <a:rPr sz="2400" spc="155" dirty="0">
                <a:solidFill>
                  <a:srgbClr val="765F54"/>
                </a:solidFill>
                <a:latin typeface="Arial"/>
                <a:cs typeface="Arial"/>
              </a:rPr>
              <a:t>c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en</a:t>
            </a:r>
            <a:r>
              <a:rPr sz="2400" spc="155" dirty="0">
                <a:solidFill>
                  <a:srgbClr val="765F54"/>
                </a:solidFill>
                <a:latin typeface="Arial"/>
                <a:cs typeface="Arial"/>
              </a:rPr>
              <a:t>s</a:t>
            </a:r>
            <a:r>
              <a:rPr sz="2400" dirty="0">
                <a:solidFill>
                  <a:srgbClr val="765F54"/>
                </a:solidFill>
                <a:latin typeface="Arial"/>
                <a:cs typeface="Arial"/>
              </a:rPr>
              <a:t>e</a:t>
            </a:r>
            <a:r>
              <a:rPr sz="2400" spc="21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130" dirty="0">
                <a:solidFill>
                  <a:srgbClr val="765F54"/>
                </a:solidFill>
                <a:latin typeface="Arial"/>
                <a:cs typeface="Arial"/>
              </a:rPr>
              <a:t>A</a:t>
            </a:r>
            <a:r>
              <a:rPr sz="2400" spc="155" dirty="0">
                <a:solidFill>
                  <a:srgbClr val="765F54"/>
                </a:solidFill>
                <a:latin typeface="Arial"/>
                <a:cs typeface="Arial"/>
              </a:rPr>
              <a:t>c</a:t>
            </a:r>
            <a:r>
              <a:rPr sz="2400" spc="-10" dirty="0">
                <a:solidFill>
                  <a:srgbClr val="765F54"/>
                </a:solidFill>
                <a:latin typeface="Arial"/>
                <a:cs typeface="Arial"/>
              </a:rPr>
              <a:t>t</a:t>
            </a:r>
            <a:r>
              <a:rPr sz="240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-25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tha</a:t>
            </a:r>
            <a:r>
              <a:rPr sz="2400" spc="-10" dirty="0">
                <a:solidFill>
                  <a:srgbClr val="765F54"/>
                </a:solidFill>
                <a:latin typeface="Arial"/>
                <a:cs typeface="Arial"/>
              </a:rPr>
              <a:t>t</a:t>
            </a:r>
            <a:r>
              <a:rPr sz="240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-26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too</a:t>
            </a:r>
            <a:r>
              <a:rPr sz="2400" dirty="0">
                <a:solidFill>
                  <a:srgbClr val="765F54"/>
                </a:solidFill>
                <a:latin typeface="Arial"/>
                <a:cs typeface="Arial"/>
              </a:rPr>
              <a:t>k</a:t>
            </a:r>
            <a:r>
              <a:rPr sz="240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-254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e</a:t>
            </a:r>
            <a:r>
              <a:rPr sz="2400" spc="100" dirty="0">
                <a:solidFill>
                  <a:srgbClr val="765F54"/>
                </a:solidFill>
                <a:latin typeface="Arial"/>
                <a:cs typeface="Arial"/>
              </a:rPr>
              <a:t>f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fe</a:t>
            </a:r>
            <a:r>
              <a:rPr sz="2400" spc="155" dirty="0">
                <a:solidFill>
                  <a:srgbClr val="765F54"/>
                </a:solidFill>
                <a:latin typeface="Arial"/>
                <a:cs typeface="Arial"/>
              </a:rPr>
              <a:t>c</a:t>
            </a:r>
            <a:r>
              <a:rPr sz="2400" spc="-10" dirty="0">
                <a:solidFill>
                  <a:srgbClr val="765F54"/>
                </a:solidFill>
                <a:latin typeface="Arial"/>
                <a:cs typeface="Arial"/>
              </a:rPr>
              <a:t>t</a:t>
            </a:r>
            <a:r>
              <a:rPr sz="240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-275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155" dirty="0">
                <a:solidFill>
                  <a:srgbClr val="765F54"/>
                </a:solidFill>
                <a:latin typeface="Arial"/>
                <a:cs typeface="Arial"/>
              </a:rPr>
              <a:t>J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un</a:t>
            </a:r>
            <a:r>
              <a:rPr sz="2400" dirty="0">
                <a:solidFill>
                  <a:srgbClr val="765F54"/>
                </a:solidFill>
                <a:latin typeface="Arial"/>
                <a:cs typeface="Arial"/>
              </a:rPr>
              <a:t>e</a:t>
            </a:r>
            <a:r>
              <a:rPr sz="240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-245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1</a:t>
            </a:r>
            <a:r>
              <a:rPr sz="2400" spc="-10" dirty="0">
                <a:solidFill>
                  <a:srgbClr val="765F54"/>
                </a:solidFill>
                <a:latin typeface="Arial"/>
                <a:cs typeface="Arial"/>
              </a:rPr>
              <a:t>,</a:t>
            </a:r>
            <a:r>
              <a:rPr sz="240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-25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2003</a:t>
            </a:r>
            <a:r>
              <a:rPr sz="2400" spc="-10" dirty="0">
                <a:solidFill>
                  <a:srgbClr val="765F54"/>
                </a:solidFill>
                <a:latin typeface="Arial"/>
                <a:cs typeface="Arial"/>
              </a:rPr>
              <a:t>,</a:t>
            </a:r>
            <a:r>
              <a:rPr sz="240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-24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270" dirty="0">
                <a:solidFill>
                  <a:srgbClr val="765F54"/>
                </a:solidFill>
                <a:latin typeface="Arial"/>
                <a:cs typeface="Arial"/>
              </a:rPr>
              <a:t>d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e</a:t>
            </a:r>
            <a:r>
              <a:rPr sz="2400" spc="285" dirty="0">
                <a:solidFill>
                  <a:srgbClr val="765F54"/>
                </a:solidFill>
                <a:latin typeface="Arial"/>
                <a:cs typeface="Arial"/>
              </a:rPr>
              <a:t>f</a:t>
            </a:r>
            <a:r>
              <a:rPr sz="2400" spc="290" dirty="0">
                <a:solidFill>
                  <a:srgbClr val="765F54"/>
                </a:solidFill>
                <a:latin typeface="Arial"/>
                <a:cs typeface="Arial"/>
              </a:rPr>
              <a:t>i</a:t>
            </a:r>
            <a:r>
              <a:rPr sz="2400" spc="270" dirty="0">
                <a:solidFill>
                  <a:srgbClr val="765F54"/>
                </a:solidFill>
                <a:latin typeface="Arial"/>
                <a:cs typeface="Arial"/>
              </a:rPr>
              <a:t>n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e</a:t>
            </a:r>
            <a:r>
              <a:rPr sz="2400" spc="130" dirty="0">
                <a:solidFill>
                  <a:srgbClr val="765F54"/>
                </a:solidFill>
                <a:latin typeface="Arial"/>
                <a:cs typeface="Arial"/>
              </a:rPr>
              <a:t>s</a:t>
            </a:r>
            <a:r>
              <a:rPr sz="2400" spc="65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300" dirty="0">
                <a:solidFill>
                  <a:srgbClr val="765F54"/>
                </a:solidFill>
                <a:latin typeface="Arial"/>
                <a:cs typeface="Arial"/>
              </a:rPr>
              <a:t>w</a:t>
            </a:r>
            <a:r>
              <a:rPr sz="2400" spc="254" dirty="0">
                <a:solidFill>
                  <a:srgbClr val="765F54"/>
                </a:solidFill>
                <a:latin typeface="Arial"/>
                <a:cs typeface="Arial"/>
              </a:rPr>
              <a:t>h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a</a:t>
            </a:r>
            <a:r>
              <a:rPr sz="2400" spc="125" dirty="0">
                <a:solidFill>
                  <a:srgbClr val="765F54"/>
                </a:solidFill>
                <a:latin typeface="Arial"/>
                <a:cs typeface="Arial"/>
              </a:rPr>
              <a:t>t</a:t>
            </a:r>
            <a:r>
              <a:rPr sz="240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-275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a</a:t>
            </a:r>
            <a:r>
              <a:rPr sz="2400" spc="280" dirty="0">
                <a:solidFill>
                  <a:srgbClr val="765F54"/>
                </a:solidFill>
                <a:latin typeface="Arial"/>
                <a:cs typeface="Arial"/>
              </a:rPr>
              <a:t>c</a:t>
            </a:r>
            <a:r>
              <a:rPr sz="2400" spc="285" dirty="0">
                <a:solidFill>
                  <a:srgbClr val="765F54"/>
                </a:solidFill>
                <a:latin typeface="Arial"/>
                <a:cs typeface="Arial"/>
              </a:rPr>
              <a:t>t</a:t>
            </a:r>
            <a:r>
              <a:rPr sz="2400" spc="130" dirty="0">
                <a:solidFill>
                  <a:srgbClr val="765F54"/>
                </a:solidFill>
                <a:latin typeface="Arial"/>
                <a:cs typeface="Arial"/>
              </a:rPr>
              <a:t>s</a:t>
            </a:r>
            <a:r>
              <a:rPr sz="240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-245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280" dirty="0">
                <a:solidFill>
                  <a:srgbClr val="765F54"/>
                </a:solidFill>
                <a:latin typeface="Arial"/>
                <a:cs typeface="Arial"/>
              </a:rPr>
              <a:t>c</a:t>
            </a:r>
            <a:r>
              <a:rPr sz="2400" spc="270" dirty="0">
                <a:solidFill>
                  <a:srgbClr val="765F54"/>
                </a:solidFill>
                <a:latin typeface="Arial"/>
                <a:cs typeface="Arial"/>
              </a:rPr>
              <a:t>on</a:t>
            </a:r>
            <a:r>
              <a:rPr sz="2400" spc="280" dirty="0">
                <a:solidFill>
                  <a:srgbClr val="765F54"/>
                </a:solidFill>
                <a:latin typeface="Arial"/>
                <a:cs typeface="Arial"/>
              </a:rPr>
              <a:t>s</a:t>
            </a:r>
            <a:r>
              <a:rPr sz="2400" spc="285" dirty="0">
                <a:solidFill>
                  <a:srgbClr val="765F54"/>
                </a:solidFill>
                <a:latin typeface="Arial"/>
                <a:cs typeface="Arial"/>
              </a:rPr>
              <a:t>t</a:t>
            </a:r>
            <a:r>
              <a:rPr sz="2400" spc="275" dirty="0">
                <a:solidFill>
                  <a:srgbClr val="765F54"/>
                </a:solidFill>
                <a:latin typeface="Arial"/>
                <a:cs typeface="Arial"/>
              </a:rPr>
              <a:t>i</a:t>
            </a:r>
            <a:r>
              <a:rPr sz="2400" spc="270" dirty="0">
                <a:solidFill>
                  <a:srgbClr val="765F54"/>
                </a:solidFill>
                <a:latin typeface="Arial"/>
                <a:cs typeface="Arial"/>
              </a:rPr>
              <a:t>tut</a:t>
            </a:r>
            <a:r>
              <a:rPr sz="2400" dirty="0">
                <a:solidFill>
                  <a:srgbClr val="765F54"/>
                </a:solidFill>
                <a:latin typeface="Arial"/>
                <a:cs typeface="Arial"/>
              </a:rPr>
              <a:t>e</a:t>
            </a:r>
            <a:r>
              <a:rPr sz="240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-27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550" dirty="0">
                <a:solidFill>
                  <a:srgbClr val="765F54"/>
                </a:solidFill>
                <a:latin typeface="Arial"/>
                <a:cs typeface="Arial"/>
              </a:rPr>
              <a:t>“</a:t>
            </a:r>
            <a:r>
              <a:rPr sz="2400" spc="280" dirty="0">
                <a:solidFill>
                  <a:srgbClr val="765F54"/>
                </a:solidFill>
                <a:latin typeface="Arial"/>
                <a:cs typeface="Arial"/>
              </a:rPr>
              <a:t>r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ea</a:t>
            </a:r>
            <a:r>
              <a:rPr sz="2400" spc="130" dirty="0">
                <a:solidFill>
                  <a:srgbClr val="765F54"/>
                </a:solidFill>
                <a:latin typeface="Arial"/>
                <a:cs typeface="Arial"/>
              </a:rPr>
              <a:t>l</a:t>
            </a:r>
            <a:r>
              <a:rPr sz="240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-26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e</a:t>
            </a:r>
            <a:r>
              <a:rPr sz="2400" spc="280" dirty="0">
                <a:solidFill>
                  <a:srgbClr val="765F54"/>
                </a:solidFill>
                <a:latin typeface="Arial"/>
                <a:cs typeface="Arial"/>
              </a:rPr>
              <a:t>s</a:t>
            </a:r>
            <a:r>
              <a:rPr sz="2400" spc="285" dirty="0">
                <a:solidFill>
                  <a:srgbClr val="765F54"/>
                </a:solidFill>
                <a:latin typeface="Arial"/>
                <a:cs typeface="Arial"/>
              </a:rPr>
              <a:t>t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a</a:t>
            </a:r>
            <a:r>
              <a:rPr sz="2400" spc="285" dirty="0">
                <a:solidFill>
                  <a:srgbClr val="765F54"/>
                </a:solidFill>
                <a:latin typeface="Arial"/>
                <a:cs typeface="Arial"/>
              </a:rPr>
              <a:t>t</a:t>
            </a:r>
            <a:r>
              <a:rPr sz="2400" dirty="0">
                <a:solidFill>
                  <a:srgbClr val="765F54"/>
                </a:solidFill>
                <a:latin typeface="Arial"/>
                <a:cs typeface="Arial"/>
              </a:rPr>
              <a:t>e</a:t>
            </a:r>
            <a:r>
              <a:rPr sz="240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-254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270" dirty="0">
                <a:solidFill>
                  <a:srgbClr val="765F54"/>
                </a:solidFill>
                <a:latin typeface="Arial"/>
                <a:cs typeface="Arial"/>
              </a:rPr>
              <a:t>b</a:t>
            </a:r>
            <a:r>
              <a:rPr sz="2400" spc="280" dirty="0">
                <a:solidFill>
                  <a:srgbClr val="765F54"/>
                </a:solidFill>
                <a:latin typeface="Arial"/>
                <a:cs typeface="Arial"/>
              </a:rPr>
              <a:t>r</a:t>
            </a:r>
            <a:r>
              <a:rPr sz="2400" spc="270" dirty="0">
                <a:solidFill>
                  <a:srgbClr val="765F54"/>
                </a:solidFill>
                <a:latin typeface="Arial"/>
                <a:cs typeface="Arial"/>
              </a:rPr>
              <a:t>o</a:t>
            </a:r>
            <a:r>
              <a:rPr sz="2400" spc="280" dirty="0">
                <a:solidFill>
                  <a:srgbClr val="765F54"/>
                </a:solidFill>
                <a:latin typeface="Arial"/>
                <a:cs typeface="Arial"/>
              </a:rPr>
              <a:t>k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e</a:t>
            </a:r>
            <a:r>
              <a:rPr sz="2400" spc="280" dirty="0">
                <a:solidFill>
                  <a:srgbClr val="765F54"/>
                </a:solidFill>
                <a:latin typeface="Arial"/>
                <a:cs typeface="Arial"/>
              </a:rPr>
              <a:t>r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a</a:t>
            </a:r>
            <a:r>
              <a:rPr sz="2400" spc="270" dirty="0">
                <a:solidFill>
                  <a:srgbClr val="765F54"/>
                </a:solidFill>
                <a:latin typeface="Arial"/>
                <a:cs typeface="Arial"/>
              </a:rPr>
              <a:t>g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e</a:t>
            </a:r>
            <a:r>
              <a:rPr sz="2400" spc="550" dirty="0">
                <a:solidFill>
                  <a:srgbClr val="765F54"/>
                </a:solidFill>
                <a:latin typeface="Arial"/>
                <a:cs typeface="Arial"/>
              </a:rPr>
              <a:t>”</a:t>
            </a:r>
            <a:r>
              <a:rPr sz="2400" spc="125" dirty="0">
                <a:solidFill>
                  <a:srgbClr val="765F54"/>
                </a:solidFill>
                <a:latin typeface="Arial"/>
                <a:cs typeface="Arial"/>
              </a:rPr>
              <a:t>: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9"/>
              </a:spcBef>
            </a:pPr>
            <a:endParaRPr sz="3500">
              <a:latin typeface="Times New Roman"/>
              <a:cs typeface="Times New Roman"/>
            </a:endParaRPr>
          </a:p>
          <a:p>
            <a:pPr marL="12700" marR="142875" indent="-635">
              <a:lnSpc>
                <a:spcPct val="100000"/>
              </a:lnSpc>
            </a:pPr>
            <a:r>
              <a:rPr sz="2400" spc="130" dirty="0">
                <a:solidFill>
                  <a:srgbClr val="765F54"/>
                </a:solidFill>
                <a:latin typeface="Arial"/>
                <a:cs typeface="Arial"/>
              </a:rPr>
              <a:t>S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pe</a:t>
            </a:r>
            <a:r>
              <a:rPr sz="2400" spc="155" dirty="0">
                <a:solidFill>
                  <a:srgbClr val="765F54"/>
                </a:solidFill>
                <a:latin typeface="Arial"/>
                <a:cs typeface="Arial"/>
              </a:rPr>
              <a:t>c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ifi</a:t>
            </a:r>
            <a:r>
              <a:rPr sz="2400" spc="155" dirty="0">
                <a:solidFill>
                  <a:srgbClr val="765F54"/>
                </a:solidFill>
                <a:latin typeface="Arial"/>
                <a:cs typeface="Arial"/>
              </a:rPr>
              <a:t>c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all</a:t>
            </a:r>
            <a:r>
              <a:rPr sz="2400" dirty="0">
                <a:solidFill>
                  <a:srgbClr val="765F54"/>
                </a:solidFill>
                <a:latin typeface="Arial"/>
                <a:cs typeface="Arial"/>
              </a:rPr>
              <a:t>y</a:t>
            </a:r>
            <a:r>
              <a:rPr sz="240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-254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765F54"/>
                </a:solidFill>
                <a:latin typeface="Arial"/>
                <a:cs typeface="Arial"/>
              </a:rPr>
              <a:t>a</a:t>
            </a:r>
            <a:r>
              <a:rPr sz="240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-245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550" dirty="0">
                <a:solidFill>
                  <a:srgbClr val="765F54"/>
                </a:solidFill>
                <a:latin typeface="Arial"/>
                <a:cs typeface="Arial"/>
              </a:rPr>
              <a:t>“</a:t>
            </a:r>
            <a:r>
              <a:rPr sz="2400" spc="275" dirty="0">
                <a:solidFill>
                  <a:srgbClr val="765F54"/>
                </a:solidFill>
                <a:latin typeface="Arial"/>
                <a:cs typeface="Arial"/>
              </a:rPr>
              <a:t>B</a:t>
            </a:r>
            <a:r>
              <a:rPr sz="2400" spc="280" dirty="0">
                <a:solidFill>
                  <a:srgbClr val="765F54"/>
                </a:solidFill>
                <a:latin typeface="Arial"/>
                <a:cs typeface="Arial"/>
              </a:rPr>
              <a:t>r</a:t>
            </a:r>
            <a:r>
              <a:rPr sz="2400" spc="270" dirty="0">
                <a:solidFill>
                  <a:srgbClr val="765F54"/>
                </a:solidFill>
                <a:latin typeface="Arial"/>
                <a:cs typeface="Arial"/>
              </a:rPr>
              <a:t>o</a:t>
            </a:r>
            <a:r>
              <a:rPr sz="2400" spc="280" dirty="0">
                <a:solidFill>
                  <a:srgbClr val="765F54"/>
                </a:solidFill>
                <a:latin typeface="Arial"/>
                <a:cs typeface="Arial"/>
              </a:rPr>
              <a:t>k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e</a:t>
            </a:r>
            <a:r>
              <a:rPr sz="2400" spc="280" dirty="0">
                <a:solidFill>
                  <a:srgbClr val="765F54"/>
                </a:solidFill>
                <a:latin typeface="Arial"/>
                <a:cs typeface="Arial"/>
              </a:rPr>
              <a:t>r</a:t>
            </a:r>
            <a:r>
              <a:rPr sz="2400" spc="395" dirty="0">
                <a:solidFill>
                  <a:srgbClr val="765F54"/>
                </a:solidFill>
                <a:latin typeface="Arial"/>
                <a:cs typeface="Arial"/>
              </a:rPr>
              <a:t>”</a:t>
            </a:r>
            <a:r>
              <a:rPr sz="240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-25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160" dirty="0">
                <a:solidFill>
                  <a:srgbClr val="765F54"/>
                </a:solidFill>
                <a:latin typeface="Arial"/>
                <a:cs typeface="Arial"/>
              </a:rPr>
              <a:t>m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ean</a:t>
            </a:r>
            <a:r>
              <a:rPr sz="2400" dirty="0">
                <a:solidFill>
                  <a:srgbClr val="765F54"/>
                </a:solidFill>
                <a:latin typeface="Arial"/>
                <a:cs typeface="Arial"/>
              </a:rPr>
              <a:t>s</a:t>
            </a:r>
            <a:r>
              <a:rPr sz="240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-254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765F54"/>
                </a:solidFill>
                <a:latin typeface="Arial"/>
                <a:cs typeface="Arial"/>
              </a:rPr>
              <a:t>a</a:t>
            </a:r>
            <a:r>
              <a:rPr sz="240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-235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pe</a:t>
            </a:r>
            <a:r>
              <a:rPr sz="2400" spc="160" dirty="0">
                <a:solidFill>
                  <a:srgbClr val="765F54"/>
                </a:solidFill>
                <a:latin typeface="Arial"/>
                <a:cs typeface="Arial"/>
              </a:rPr>
              <a:t>r</a:t>
            </a:r>
            <a:r>
              <a:rPr sz="2400" spc="155" dirty="0">
                <a:solidFill>
                  <a:srgbClr val="765F54"/>
                </a:solidFill>
                <a:latin typeface="Arial"/>
                <a:cs typeface="Arial"/>
              </a:rPr>
              <a:t>s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o</a:t>
            </a:r>
            <a:r>
              <a:rPr sz="2400" dirty="0">
                <a:solidFill>
                  <a:srgbClr val="765F54"/>
                </a:solidFill>
                <a:latin typeface="Arial"/>
                <a:cs typeface="Arial"/>
              </a:rPr>
              <a:t>n</a:t>
            </a:r>
            <a:r>
              <a:rPr sz="240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-254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who</a:t>
            </a:r>
            <a:r>
              <a:rPr sz="2400" spc="-10" dirty="0">
                <a:solidFill>
                  <a:srgbClr val="765F54"/>
                </a:solidFill>
                <a:latin typeface="Arial"/>
                <a:cs typeface="Arial"/>
              </a:rPr>
              <a:t>,</a:t>
            </a:r>
            <a:r>
              <a:rPr sz="240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-235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290" dirty="0">
                <a:solidFill>
                  <a:srgbClr val="765F54"/>
                </a:solidFill>
                <a:latin typeface="Arial"/>
                <a:cs typeface="Arial"/>
              </a:rPr>
              <a:t>i</a:t>
            </a:r>
            <a:r>
              <a:rPr sz="2400" spc="120" dirty="0">
                <a:solidFill>
                  <a:srgbClr val="765F54"/>
                </a:solidFill>
                <a:latin typeface="Arial"/>
                <a:cs typeface="Arial"/>
              </a:rPr>
              <a:t>n</a:t>
            </a:r>
            <a:r>
              <a:rPr sz="240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-254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e</a:t>
            </a:r>
            <a:r>
              <a:rPr sz="2400" spc="280" dirty="0">
                <a:solidFill>
                  <a:srgbClr val="765F54"/>
                </a:solidFill>
                <a:latin typeface="Arial"/>
                <a:cs typeface="Arial"/>
              </a:rPr>
              <a:t>xc</a:t>
            </a:r>
            <a:r>
              <a:rPr sz="2400" spc="270" dirty="0">
                <a:solidFill>
                  <a:srgbClr val="765F54"/>
                </a:solidFill>
                <a:latin typeface="Arial"/>
                <a:cs typeface="Arial"/>
              </a:rPr>
              <a:t>h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a</a:t>
            </a:r>
            <a:r>
              <a:rPr sz="2400" spc="270" dirty="0">
                <a:solidFill>
                  <a:srgbClr val="765F54"/>
                </a:solidFill>
                <a:latin typeface="Arial"/>
                <a:cs typeface="Arial"/>
              </a:rPr>
              <a:t>ng</a:t>
            </a:r>
            <a:r>
              <a:rPr sz="2400" dirty="0">
                <a:solidFill>
                  <a:srgbClr val="765F54"/>
                </a:solidFill>
                <a:latin typeface="Arial"/>
                <a:cs typeface="Arial"/>
              </a:rPr>
              <a:t>e</a:t>
            </a:r>
            <a:r>
              <a:rPr sz="240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-27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285" dirty="0">
                <a:solidFill>
                  <a:srgbClr val="765F54"/>
                </a:solidFill>
                <a:latin typeface="Arial"/>
                <a:cs typeface="Arial"/>
              </a:rPr>
              <a:t>f</a:t>
            </a:r>
            <a:r>
              <a:rPr sz="2400" spc="270" dirty="0">
                <a:solidFill>
                  <a:srgbClr val="765F54"/>
                </a:solidFill>
                <a:latin typeface="Arial"/>
                <a:cs typeface="Arial"/>
              </a:rPr>
              <a:t>o</a:t>
            </a:r>
            <a:r>
              <a:rPr sz="2400" spc="125" dirty="0">
                <a:solidFill>
                  <a:srgbClr val="765F54"/>
                </a:solidFill>
                <a:latin typeface="Arial"/>
                <a:cs typeface="Arial"/>
              </a:rPr>
              <a:t>r</a:t>
            </a:r>
            <a:r>
              <a:rPr sz="240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-25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765F54"/>
                </a:solidFill>
                <a:latin typeface="Arial"/>
                <a:cs typeface="Arial"/>
              </a:rPr>
              <a:t>a</a:t>
            </a:r>
            <a:r>
              <a:rPr sz="240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155" dirty="0">
                <a:solidFill>
                  <a:srgbClr val="765F54"/>
                </a:solidFill>
                <a:latin typeface="Arial"/>
                <a:cs typeface="Arial"/>
              </a:rPr>
              <a:t>c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o</a:t>
            </a:r>
            <a:r>
              <a:rPr sz="2400" spc="160" dirty="0">
                <a:solidFill>
                  <a:srgbClr val="765F54"/>
                </a:solidFill>
                <a:latin typeface="Arial"/>
                <a:cs typeface="Arial"/>
              </a:rPr>
              <a:t>mm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i</a:t>
            </a:r>
            <a:r>
              <a:rPr sz="2400" spc="155" dirty="0">
                <a:solidFill>
                  <a:srgbClr val="765F54"/>
                </a:solidFill>
                <a:latin typeface="Arial"/>
                <a:cs typeface="Arial"/>
              </a:rPr>
              <a:t>ss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io</a:t>
            </a:r>
            <a:r>
              <a:rPr sz="2400" dirty="0">
                <a:solidFill>
                  <a:srgbClr val="765F54"/>
                </a:solidFill>
                <a:latin typeface="Arial"/>
                <a:cs typeface="Arial"/>
              </a:rPr>
              <a:t>n</a:t>
            </a:r>
            <a:r>
              <a:rPr sz="240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-27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o</a:t>
            </a:r>
            <a:r>
              <a:rPr sz="2400" dirty="0">
                <a:solidFill>
                  <a:srgbClr val="765F54"/>
                </a:solidFill>
                <a:latin typeface="Arial"/>
                <a:cs typeface="Arial"/>
              </a:rPr>
              <a:t>r</a:t>
            </a:r>
            <a:r>
              <a:rPr sz="240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-24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140" dirty="0">
                <a:solidFill>
                  <a:srgbClr val="765F54"/>
                </a:solidFill>
                <a:latin typeface="Arial"/>
                <a:cs typeface="Arial"/>
              </a:rPr>
              <a:t>O</a:t>
            </a:r>
            <a:r>
              <a:rPr sz="2400" spc="135" dirty="0">
                <a:solidFill>
                  <a:srgbClr val="765F54"/>
                </a:solidFill>
                <a:latin typeface="Arial"/>
                <a:cs typeface="Arial"/>
              </a:rPr>
              <a:t>T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H</a:t>
            </a:r>
            <a:r>
              <a:rPr sz="2400" spc="130" dirty="0">
                <a:solidFill>
                  <a:srgbClr val="765F54"/>
                </a:solidFill>
                <a:latin typeface="Arial"/>
                <a:cs typeface="Arial"/>
              </a:rPr>
              <a:t>E</a:t>
            </a:r>
            <a:r>
              <a:rPr sz="2400" dirty="0">
                <a:solidFill>
                  <a:srgbClr val="765F54"/>
                </a:solidFill>
                <a:latin typeface="Arial"/>
                <a:cs typeface="Arial"/>
              </a:rPr>
              <a:t>R</a:t>
            </a:r>
            <a:r>
              <a:rPr sz="240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-26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-50" dirty="0">
                <a:solidFill>
                  <a:srgbClr val="765F54"/>
                </a:solidFill>
                <a:latin typeface="Arial"/>
                <a:cs typeface="Arial"/>
              </a:rPr>
              <a:t>V</a:t>
            </a:r>
            <a:r>
              <a:rPr sz="2400" spc="130" dirty="0">
                <a:solidFill>
                  <a:srgbClr val="765F54"/>
                </a:solidFill>
                <a:latin typeface="Arial"/>
                <a:cs typeface="Arial"/>
              </a:rPr>
              <a:t>A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L</a:t>
            </a:r>
            <a:r>
              <a:rPr sz="2400" spc="145" dirty="0">
                <a:solidFill>
                  <a:srgbClr val="765F54"/>
                </a:solidFill>
                <a:latin typeface="Arial"/>
                <a:cs typeface="Arial"/>
              </a:rPr>
              <a:t>U</a:t>
            </a:r>
            <a:r>
              <a:rPr sz="2400" spc="130" dirty="0">
                <a:solidFill>
                  <a:srgbClr val="765F54"/>
                </a:solidFill>
                <a:latin typeface="Arial"/>
                <a:cs typeface="Arial"/>
              </a:rPr>
              <a:t>AB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L</a:t>
            </a:r>
            <a:r>
              <a:rPr sz="2400" spc="-20" dirty="0">
                <a:solidFill>
                  <a:srgbClr val="765F54"/>
                </a:solidFill>
                <a:latin typeface="Arial"/>
                <a:cs typeface="Arial"/>
              </a:rPr>
              <a:t>E</a:t>
            </a:r>
            <a:r>
              <a:rPr sz="240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-245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C</a:t>
            </a:r>
            <a:r>
              <a:rPr sz="2400" spc="140" dirty="0">
                <a:solidFill>
                  <a:srgbClr val="765F54"/>
                </a:solidFill>
                <a:latin typeface="Arial"/>
                <a:cs typeface="Arial"/>
              </a:rPr>
              <a:t>O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N</a:t>
            </a:r>
            <a:r>
              <a:rPr sz="2400" spc="130" dirty="0">
                <a:solidFill>
                  <a:srgbClr val="765F54"/>
                </a:solidFill>
                <a:latin typeface="Arial"/>
                <a:cs typeface="Arial"/>
              </a:rPr>
              <a:t>S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ID</a:t>
            </a:r>
            <a:r>
              <a:rPr sz="2400" spc="130" dirty="0">
                <a:solidFill>
                  <a:srgbClr val="765F54"/>
                </a:solidFill>
                <a:latin typeface="Arial"/>
                <a:cs typeface="Arial"/>
              </a:rPr>
              <a:t>E</a:t>
            </a:r>
            <a:r>
              <a:rPr sz="2400" spc="145" dirty="0">
                <a:solidFill>
                  <a:srgbClr val="765F54"/>
                </a:solidFill>
                <a:latin typeface="Arial"/>
                <a:cs typeface="Arial"/>
              </a:rPr>
              <a:t>R</a:t>
            </a:r>
            <a:r>
              <a:rPr sz="2400" spc="-50" dirty="0">
                <a:solidFill>
                  <a:srgbClr val="765F54"/>
                </a:solidFill>
                <a:latin typeface="Arial"/>
                <a:cs typeface="Arial"/>
              </a:rPr>
              <a:t>A</a:t>
            </a:r>
            <a:r>
              <a:rPr sz="2400" spc="135" dirty="0">
                <a:solidFill>
                  <a:srgbClr val="765F54"/>
                </a:solidFill>
                <a:latin typeface="Arial"/>
                <a:cs typeface="Arial"/>
              </a:rPr>
              <a:t>T</a:t>
            </a:r>
            <a:r>
              <a:rPr sz="2400" spc="125" dirty="0">
                <a:solidFill>
                  <a:srgbClr val="765F54"/>
                </a:solidFill>
                <a:latin typeface="Arial"/>
                <a:cs typeface="Arial"/>
              </a:rPr>
              <a:t>IO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N</a:t>
            </a:r>
            <a:r>
              <a:rPr sz="2400" spc="-10" dirty="0">
                <a:solidFill>
                  <a:srgbClr val="765F54"/>
                </a:solidFill>
                <a:latin typeface="Arial"/>
                <a:cs typeface="Arial"/>
              </a:rPr>
              <a:t>,</a:t>
            </a:r>
            <a:r>
              <a:rPr sz="240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-265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270" dirty="0">
                <a:solidFill>
                  <a:srgbClr val="765F54"/>
                </a:solidFill>
                <a:latin typeface="Arial"/>
                <a:cs typeface="Arial"/>
              </a:rPr>
              <a:t>o</a:t>
            </a:r>
            <a:r>
              <a:rPr sz="2400" spc="125" dirty="0">
                <a:solidFill>
                  <a:srgbClr val="765F54"/>
                </a:solidFill>
                <a:latin typeface="Arial"/>
                <a:cs typeface="Arial"/>
              </a:rPr>
              <a:t>r</a:t>
            </a:r>
            <a:r>
              <a:rPr sz="240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-24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285" dirty="0">
                <a:solidFill>
                  <a:srgbClr val="765F54"/>
                </a:solidFill>
                <a:latin typeface="Arial"/>
                <a:cs typeface="Arial"/>
              </a:rPr>
              <a:t>w</a:t>
            </a:r>
            <a:r>
              <a:rPr sz="2400" spc="275" dirty="0">
                <a:solidFill>
                  <a:srgbClr val="765F54"/>
                </a:solidFill>
                <a:latin typeface="Arial"/>
                <a:cs typeface="Arial"/>
              </a:rPr>
              <a:t>i</a:t>
            </a:r>
            <a:r>
              <a:rPr sz="2400" spc="270" dirty="0">
                <a:solidFill>
                  <a:srgbClr val="765F54"/>
                </a:solidFill>
                <a:latin typeface="Arial"/>
                <a:cs typeface="Arial"/>
              </a:rPr>
              <a:t>t</a:t>
            </a:r>
            <a:r>
              <a:rPr sz="2400" spc="120" dirty="0">
                <a:solidFill>
                  <a:srgbClr val="765F54"/>
                </a:solidFill>
                <a:latin typeface="Arial"/>
                <a:cs typeface="Arial"/>
              </a:rPr>
              <a:t>h</a:t>
            </a:r>
            <a:r>
              <a:rPr sz="240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-28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285" dirty="0">
                <a:solidFill>
                  <a:srgbClr val="765F54"/>
                </a:solidFill>
                <a:latin typeface="Arial"/>
                <a:cs typeface="Arial"/>
              </a:rPr>
              <a:t>t</a:t>
            </a:r>
            <a:r>
              <a:rPr sz="2400" spc="270" dirty="0">
                <a:solidFill>
                  <a:srgbClr val="765F54"/>
                </a:solidFill>
                <a:latin typeface="Arial"/>
                <a:cs typeface="Arial"/>
              </a:rPr>
              <a:t>h</a:t>
            </a:r>
            <a:r>
              <a:rPr sz="2400" dirty="0">
                <a:solidFill>
                  <a:srgbClr val="765F54"/>
                </a:solidFill>
                <a:latin typeface="Arial"/>
                <a:cs typeface="Arial"/>
              </a:rPr>
              <a:t>e</a:t>
            </a:r>
            <a:r>
              <a:rPr sz="240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e</a:t>
            </a:r>
            <a:r>
              <a:rPr sz="2400" spc="280" dirty="0">
                <a:solidFill>
                  <a:srgbClr val="765F54"/>
                </a:solidFill>
                <a:latin typeface="Arial"/>
                <a:cs typeface="Arial"/>
              </a:rPr>
              <a:t>x</a:t>
            </a:r>
            <a:r>
              <a:rPr sz="2400" spc="270" dirty="0">
                <a:solidFill>
                  <a:srgbClr val="765F54"/>
                </a:solidFill>
                <a:latin typeface="Arial"/>
                <a:cs typeface="Arial"/>
              </a:rPr>
              <a:t>p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e</a:t>
            </a:r>
            <a:r>
              <a:rPr sz="2400" spc="280" dirty="0">
                <a:solidFill>
                  <a:srgbClr val="765F54"/>
                </a:solidFill>
                <a:latin typeface="Arial"/>
                <a:cs typeface="Arial"/>
              </a:rPr>
              <a:t>c</a:t>
            </a:r>
            <a:r>
              <a:rPr sz="2400" spc="285" dirty="0">
                <a:solidFill>
                  <a:srgbClr val="765F54"/>
                </a:solidFill>
                <a:latin typeface="Arial"/>
                <a:cs typeface="Arial"/>
              </a:rPr>
              <a:t>t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a</a:t>
            </a:r>
            <a:r>
              <a:rPr sz="2400" spc="285" dirty="0">
                <a:solidFill>
                  <a:srgbClr val="765F54"/>
                </a:solidFill>
                <a:latin typeface="Arial"/>
                <a:cs typeface="Arial"/>
              </a:rPr>
              <a:t>t</a:t>
            </a:r>
            <a:r>
              <a:rPr sz="2400" spc="275" dirty="0">
                <a:solidFill>
                  <a:srgbClr val="765F54"/>
                </a:solidFill>
                <a:latin typeface="Arial"/>
                <a:cs typeface="Arial"/>
              </a:rPr>
              <a:t>i</a:t>
            </a:r>
            <a:r>
              <a:rPr sz="2400" spc="270" dirty="0">
                <a:solidFill>
                  <a:srgbClr val="765F54"/>
                </a:solidFill>
                <a:latin typeface="Arial"/>
                <a:cs typeface="Arial"/>
              </a:rPr>
              <a:t>o</a:t>
            </a:r>
            <a:r>
              <a:rPr sz="2400" spc="120" dirty="0">
                <a:solidFill>
                  <a:srgbClr val="765F54"/>
                </a:solidFill>
                <a:latin typeface="Arial"/>
                <a:cs typeface="Arial"/>
              </a:rPr>
              <a:t>n</a:t>
            </a:r>
            <a:r>
              <a:rPr sz="240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-28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270" dirty="0">
                <a:solidFill>
                  <a:srgbClr val="765F54"/>
                </a:solidFill>
                <a:latin typeface="Arial"/>
                <a:cs typeface="Arial"/>
              </a:rPr>
              <a:t>o</a:t>
            </a:r>
            <a:r>
              <a:rPr sz="2400" spc="125" dirty="0">
                <a:solidFill>
                  <a:srgbClr val="765F54"/>
                </a:solidFill>
                <a:latin typeface="Arial"/>
                <a:cs typeface="Arial"/>
              </a:rPr>
              <a:t>f</a:t>
            </a:r>
            <a:r>
              <a:rPr sz="240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-25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280" dirty="0">
                <a:solidFill>
                  <a:srgbClr val="765F54"/>
                </a:solidFill>
                <a:latin typeface="Arial"/>
                <a:cs typeface="Arial"/>
              </a:rPr>
              <a:t>r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e</a:t>
            </a:r>
            <a:r>
              <a:rPr sz="2400" spc="280" dirty="0">
                <a:solidFill>
                  <a:srgbClr val="765F54"/>
                </a:solidFill>
                <a:latin typeface="Arial"/>
                <a:cs typeface="Arial"/>
              </a:rPr>
              <a:t>c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e</a:t>
            </a:r>
            <a:r>
              <a:rPr sz="2400" spc="290" dirty="0">
                <a:solidFill>
                  <a:srgbClr val="765F54"/>
                </a:solidFill>
                <a:latin typeface="Arial"/>
                <a:cs typeface="Arial"/>
              </a:rPr>
              <a:t>i</a:t>
            </a:r>
            <a:r>
              <a:rPr sz="2400" spc="280" dirty="0">
                <a:solidFill>
                  <a:srgbClr val="765F54"/>
                </a:solidFill>
                <a:latin typeface="Arial"/>
                <a:cs typeface="Arial"/>
              </a:rPr>
              <a:t>v</a:t>
            </a:r>
            <a:r>
              <a:rPr sz="2400" spc="290" dirty="0">
                <a:solidFill>
                  <a:srgbClr val="765F54"/>
                </a:solidFill>
                <a:latin typeface="Arial"/>
                <a:cs typeface="Arial"/>
              </a:rPr>
              <a:t>i</a:t>
            </a:r>
            <a:r>
              <a:rPr sz="2400" spc="254" dirty="0">
                <a:solidFill>
                  <a:srgbClr val="765F54"/>
                </a:solidFill>
                <a:latin typeface="Arial"/>
                <a:cs typeface="Arial"/>
              </a:rPr>
              <a:t>n</a:t>
            </a:r>
            <a:r>
              <a:rPr sz="2400" spc="120" dirty="0">
                <a:solidFill>
                  <a:srgbClr val="765F54"/>
                </a:solidFill>
                <a:latin typeface="Arial"/>
                <a:cs typeface="Arial"/>
              </a:rPr>
              <a:t>g</a:t>
            </a:r>
            <a:r>
              <a:rPr sz="240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-275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765F54"/>
                </a:solidFill>
                <a:latin typeface="Arial"/>
                <a:cs typeface="Arial"/>
              </a:rPr>
              <a:t>a</a:t>
            </a:r>
            <a:r>
              <a:rPr sz="240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-235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155" dirty="0">
                <a:solidFill>
                  <a:srgbClr val="765F54"/>
                </a:solidFill>
                <a:latin typeface="Arial"/>
                <a:cs typeface="Arial"/>
              </a:rPr>
              <a:t>c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o</a:t>
            </a:r>
            <a:r>
              <a:rPr sz="2400" spc="160" dirty="0">
                <a:solidFill>
                  <a:srgbClr val="765F54"/>
                </a:solidFill>
                <a:latin typeface="Arial"/>
                <a:cs typeface="Arial"/>
              </a:rPr>
              <a:t>mm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i</a:t>
            </a:r>
            <a:r>
              <a:rPr sz="2400" spc="155" dirty="0">
                <a:solidFill>
                  <a:srgbClr val="765F54"/>
                </a:solidFill>
                <a:latin typeface="Arial"/>
                <a:cs typeface="Arial"/>
              </a:rPr>
              <a:t>ss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io</a:t>
            </a:r>
            <a:r>
              <a:rPr sz="2400" dirty="0">
                <a:solidFill>
                  <a:srgbClr val="765F54"/>
                </a:solidFill>
                <a:latin typeface="Arial"/>
                <a:cs typeface="Arial"/>
              </a:rPr>
              <a:t>n</a:t>
            </a:r>
            <a:r>
              <a:rPr sz="240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-27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140" dirty="0">
                <a:solidFill>
                  <a:srgbClr val="765F54"/>
                </a:solidFill>
                <a:latin typeface="Arial"/>
                <a:cs typeface="Arial"/>
              </a:rPr>
              <a:t>O</a:t>
            </a:r>
            <a:r>
              <a:rPr sz="2400" dirty="0">
                <a:solidFill>
                  <a:srgbClr val="765F54"/>
                </a:solidFill>
                <a:latin typeface="Arial"/>
                <a:cs typeface="Arial"/>
              </a:rPr>
              <a:t>R</a:t>
            </a:r>
            <a:r>
              <a:rPr sz="240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-25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140" dirty="0">
                <a:solidFill>
                  <a:srgbClr val="765F54"/>
                </a:solidFill>
                <a:latin typeface="Arial"/>
                <a:cs typeface="Arial"/>
              </a:rPr>
              <a:t>O</a:t>
            </a:r>
            <a:r>
              <a:rPr sz="2400" spc="135" dirty="0">
                <a:solidFill>
                  <a:srgbClr val="765F54"/>
                </a:solidFill>
                <a:latin typeface="Arial"/>
                <a:cs typeface="Arial"/>
              </a:rPr>
              <a:t>T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H</a:t>
            </a:r>
            <a:r>
              <a:rPr sz="2400" spc="130" dirty="0">
                <a:solidFill>
                  <a:srgbClr val="765F54"/>
                </a:solidFill>
                <a:latin typeface="Arial"/>
                <a:cs typeface="Arial"/>
              </a:rPr>
              <a:t>E</a:t>
            </a:r>
            <a:r>
              <a:rPr sz="2400" dirty="0">
                <a:solidFill>
                  <a:srgbClr val="765F54"/>
                </a:solidFill>
                <a:latin typeface="Arial"/>
                <a:cs typeface="Arial"/>
              </a:rPr>
              <a:t>R</a:t>
            </a:r>
            <a:r>
              <a:rPr sz="240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-26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-50" dirty="0">
                <a:solidFill>
                  <a:srgbClr val="765F54"/>
                </a:solidFill>
                <a:latin typeface="Arial"/>
                <a:cs typeface="Arial"/>
              </a:rPr>
              <a:t>V</a:t>
            </a:r>
            <a:r>
              <a:rPr sz="2400" spc="130" dirty="0">
                <a:solidFill>
                  <a:srgbClr val="765F54"/>
                </a:solidFill>
                <a:latin typeface="Arial"/>
                <a:cs typeface="Arial"/>
              </a:rPr>
              <a:t>A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L</a:t>
            </a:r>
            <a:r>
              <a:rPr sz="2400" spc="145" dirty="0">
                <a:solidFill>
                  <a:srgbClr val="765F54"/>
                </a:solidFill>
                <a:latin typeface="Arial"/>
                <a:cs typeface="Arial"/>
              </a:rPr>
              <a:t>U</a:t>
            </a:r>
            <a:r>
              <a:rPr sz="2400" spc="130" dirty="0">
                <a:solidFill>
                  <a:srgbClr val="765F54"/>
                </a:solidFill>
                <a:latin typeface="Arial"/>
                <a:cs typeface="Arial"/>
              </a:rPr>
              <a:t>AB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L</a:t>
            </a:r>
            <a:r>
              <a:rPr sz="2400" spc="-20" dirty="0">
                <a:solidFill>
                  <a:srgbClr val="765F54"/>
                </a:solidFill>
                <a:latin typeface="Arial"/>
                <a:cs typeface="Arial"/>
              </a:rPr>
              <a:t>E</a:t>
            </a:r>
            <a:r>
              <a:rPr sz="2400" spc="-1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145" dirty="0">
                <a:solidFill>
                  <a:srgbClr val="765F54"/>
                </a:solidFill>
                <a:latin typeface="Arial"/>
                <a:cs typeface="Arial"/>
              </a:rPr>
              <a:t>C</a:t>
            </a:r>
            <a:r>
              <a:rPr sz="2400" spc="155" dirty="0">
                <a:solidFill>
                  <a:srgbClr val="765F54"/>
                </a:solidFill>
                <a:latin typeface="Arial"/>
                <a:cs typeface="Arial"/>
              </a:rPr>
              <a:t>O</a:t>
            </a:r>
            <a:r>
              <a:rPr sz="2400" spc="145" dirty="0">
                <a:solidFill>
                  <a:srgbClr val="765F54"/>
                </a:solidFill>
                <a:latin typeface="Arial"/>
                <a:cs typeface="Arial"/>
              </a:rPr>
              <a:t>NS</a:t>
            </a:r>
            <a:r>
              <a:rPr sz="2400" spc="160" dirty="0">
                <a:solidFill>
                  <a:srgbClr val="765F54"/>
                </a:solidFill>
                <a:latin typeface="Arial"/>
                <a:cs typeface="Arial"/>
              </a:rPr>
              <a:t>I</a:t>
            </a:r>
            <a:r>
              <a:rPr sz="2400" spc="145" dirty="0">
                <a:solidFill>
                  <a:srgbClr val="765F54"/>
                </a:solidFill>
                <a:latin typeface="Arial"/>
                <a:cs typeface="Arial"/>
              </a:rPr>
              <a:t>DER</a:t>
            </a:r>
            <a:r>
              <a:rPr sz="2400" spc="-30" dirty="0">
                <a:solidFill>
                  <a:srgbClr val="765F54"/>
                </a:solidFill>
                <a:latin typeface="Arial"/>
                <a:cs typeface="Arial"/>
              </a:rPr>
              <a:t>A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T</a:t>
            </a:r>
            <a:r>
              <a:rPr sz="2400" spc="145" dirty="0">
                <a:solidFill>
                  <a:srgbClr val="765F54"/>
                </a:solidFill>
                <a:latin typeface="Arial"/>
                <a:cs typeface="Arial"/>
              </a:rPr>
              <a:t>ION</a:t>
            </a:r>
            <a:r>
              <a:rPr sz="2400" dirty="0">
                <a:solidFill>
                  <a:srgbClr val="765F54"/>
                </a:solidFill>
                <a:latin typeface="Arial"/>
                <a:cs typeface="Arial"/>
              </a:rPr>
              <a:t>,</a:t>
            </a:r>
            <a:r>
              <a:rPr sz="240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-27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270" dirty="0">
                <a:solidFill>
                  <a:srgbClr val="765F54"/>
                </a:solidFill>
                <a:latin typeface="Arial"/>
                <a:cs typeface="Arial"/>
              </a:rPr>
              <a:t>p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e</a:t>
            </a:r>
            <a:r>
              <a:rPr sz="2400" spc="280" dirty="0">
                <a:solidFill>
                  <a:srgbClr val="765F54"/>
                </a:solidFill>
                <a:latin typeface="Arial"/>
                <a:cs typeface="Arial"/>
              </a:rPr>
              <a:t>r</a:t>
            </a:r>
            <a:r>
              <a:rPr sz="2400" spc="285" dirty="0">
                <a:solidFill>
                  <a:srgbClr val="765F54"/>
                </a:solidFill>
                <a:latin typeface="Arial"/>
                <a:cs typeface="Arial"/>
              </a:rPr>
              <a:t>f</a:t>
            </a:r>
            <a:r>
              <a:rPr sz="2400" spc="270" dirty="0">
                <a:solidFill>
                  <a:srgbClr val="765F54"/>
                </a:solidFill>
                <a:latin typeface="Arial"/>
                <a:cs typeface="Arial"/>
              </a:rPr>
              <a:t>o</a:t>
            </a:r>
            <a:r>
              <a:rPr sz="2400" spc="280" dirty="0">
                <a:solidFill>
                  <a:srgbClr val="765F54"/>
                </a:solidFill>
                <a:latin typeface="Arial"/>
                <a:cs typeface="Arial"/>
              </a:rPr>
              <a:t>r</a:t>
            </a:r>
            <a:r>
              <a:rPr sz="2400" spc="275" dirty="0">
                <a:solidFill>
                  <a:srgbClr val="765F54"/>
                </a:solidFill>
                <a:latin typeface="Arial"/>
                <a:cs typeface="Arial"/>
              </a:rPr>
              <a:t>m</a:t>
            </a:r>
            <a:r>
              <a:rPr sz="2400" spc="130" dirty="0">
                <a:solidFill>
                  <a:srgbClr val="765F54"/>
                </a:solidFill>
                <a:latin typeface="Arial"/>
                <a:cs typeface="Arial"/>
              </a:rPr>
              <a:t>s</a:t>
            </a:r>
            <a:r>
              <a:rPr sz="240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-28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285" dirty="0">
                <a:solidFill>
                  <a:srgbClr val="765F54"/>
                </a:solidFill>
                <a:latin typeface="Arial"/>
                <a:cs typeface="Arial"/>
              </a:rPr>
              <a:t>f</a:t>
            </a:r>
            <a:r>
              <a:rPr sz="2400" spc="275" dirty="0">
                <a:solidFill>
                  <a:srgbClr val="765F54"/>
                </a:solidFill>
                <a:latin typeface="Arial"/>
                <a:cs typeface="Arial"/>
              </a:rPr>
              <a:t>o</a:t>
            </a:r>
            <a:r>
              <a:rPr sz="2400" spc="125" dirty="0">
                <a:solidFill>
                  <a:srgbClr val="765F54"/>
                </a:solidFill>
                <a:latin typeface="Arial"/>
                <a:cs typeface="Arial"/>
              </a:rPr>
              <a:t>r</a:t>
            </a:r>
            <a:r>
              <a:rPr sz="240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-254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a</a:t>
            </a:r>
            <a:r>
              <a:rPr sz="2400" spc="270" dirty="0">
                <a:solidFill>
                  <a:srgbClr val="765F54"/>
                </a:solidFill>
                <a:latin typeface="Arial"/>
                <a:cs typeface="Arial"/>
              </a:rPr>
              <a:t>no</a:t>
            </a:r>
            <a:r>
              <a:rPr sz="2400" spc="285" dirty="0">
                <a:solidFill>
                  <a:srgbClr val="765F54"/>
                </a:solidFill>
                <a:latin typeface="Arial"/>
                <a:cs typeface="Arial"/>
              </a:rPr>
              <a:t>t</a:t>
            </a:r>
            <a:r>
              <a:rPr sz="2400" spc="270" dirty="0">
                <a:solidFill>
                  <a:srgbClr val="765F54"/>
                </a:solidFill>
                <a:latin typeface="Arial"/>
                <a:cs typeface="Arial"/>
              </a:rPr>
              <a:t>h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e</a:t>
            </a:r>
            <a:r>
              <a:rPr sz="2400" spc="125" dirty="0">
                <a:solidFill>
                  <a:srgbClr val="765F54"/>
                </a:solidFill>
                <a:latin typeface="Arial"/>
                <a:cs typeface="Arial"/>
              </a:rPr>
              <a:t>r</a:t>
            </a:r>
            <a:r>
              <a:rPr sz="240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-265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270" dirty="0">
                <a:solidFill>
                  <a:srgbClr val="765F54"/>
                </a:solidFill>
                <a:latin typeface="Arial"/>
                <a:cs typeface="Arial"/>
              </a:rPr>
              <a:t>p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e</a:t>
            </a:r>
            <a:r>
              <a:rPr sz="2400" spc="280" dirty="0">
                <a:solidFill>
                  <a:srgbClr val="765F54"/>
                </a:solidFill>
                <a:latin typeface="Arial"/>
                <a:cs typeface="Arial"/>
              </a:rPr>
              <a:t>rs</a:t>
            </a:r>
            <a:r>
              <a:rPr sz="2400" spc="270" dirty="0">
                <a:solidFill>
                  <a:srgbClr val="765F54"/>
                </a:solidFill>
                <a:latin typeface="Arial"/>
                <a:cs typeface="Arial"/>
              </a:rPr>
              <a:t>o</a:t>
            </a:r>
            <a:r>
              <a:rPr sz="2400" spc="120" dirty="0">
                <a:solidFill>
                  <a:srgbClr val="765F54"/>
                </a:solidFill>
                <a:latin typeface="Arial"/>
                <a:cs typeface="Arial"/>
              </a:rPr>
              <a:t>n</a:t>
            </a:r>
            <a:r>
              <a:rPr sz="240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-27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270" dirty="0">
                <a:solidFill>
                  <a:srgbClr val="765F54"/>
                </a:solidFill>
                <a:latin typeface="Arial"/>
                <a:cs typeface="Arial"/>
              </a:rPr>
              <a:t>on</a:t>
            </a:r>
            <a:r>
              <a:rPr sz="2400" dirty="0">
                <a:solidFill>
                  <a:srgbClr val="765F54"/>
                </a:solidFill>
                <a:latin typeface="Arial"/>
                <a:cs typeface="Arial"/>
              </a:rPr>
              <a:t>e</a:t>
            </a:r>
            <a:r>
              <a:rPr sz="240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-254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270" dirty="0">
                <a:solidFill>
                  <a:srgbClr val="765F54"/>
                </a:solidFill>
                <a:latin typeface="Arial"/>
                <a:cs typeface="Arial"/>
              </a:rPr>
              <a:t>o</a:t>
            </a:r>
            <a:r>
              <a:rPr sz="2400" spc="125" dirty="0">
                <a:solidFill>
                  <a:srgbClr val="765F54"/>
                </a:solidFill>
                <a:latin typeface="Arial"/>
                <a:cs typeface="Arial"/>
              </a:rPr>
              <a:t>f</a:t>
            </a:r>
            <a:r>
              <a:rPr sz="240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-24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285" dirty="0">
                <a:solidFill>
                  <a:srgbClr val="765F54"/>
                </a:solidFill>
                <a:latin typeface="Arial"/>
                <a:cs typeface="Arial"/>
              </a:rPr>
              <a:t>t</a:t>
            </a:r>
            <a:r>
              <a:rPr sz="2400" spc="275" dirty="0">
                <a:solidFill>
                  <a:srgbClr val="765F54"/>
                </a:solidFill>
                <a:latin typeface="Arial"/>
                <a:cs typeface="Arial"/>
              </a:rPr>
              <a:t>h</a:t>
            </a:r>
            <a:r>
              <a:rPr sz="2400" dirty="0">
                <a:solidFill>
                  <a:srgbClr val="765F54"/>
                </a:solidFill>
                <a:latin typeface="Arial"/>
                <a:cs typeface="Arial"/>
              </a:rPr>
              <a:t>e</a:t>
            </a:r>
            <a:r>
              <a:rPr sz="240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285" dirty="0">
                <a:solidFill>
                  <a:srgbClr val="765F54"/>
                </a:solidFill>
                <a:latin typeface="Arial"/>
                <a:cs typeface="Arial"/>
              </a:rPr>
              <a:t>f</a:t>
            </a:r>
            <a:r>
              <a:rPr sz="2400" spc="270" dirty="0">
                <a:solidFill>
                  <a:srgbClr val="765F54"/>
                </a:solidFill>
                <a:latin typeface="Arial"/>
                <a:cs typeface="Arial"/>
              </a:rPr>
              <a:t>o</a:t>
            </a:r>
            <a:r>
              <a:rPr sz="2400" spc="290" dirty="0">
                <a:solidFill>
                  <a:srgbClr val="765F54"/>
                </a:solidFill>
                <a:latin typeface="Arial"/>
                <a:cs typeface="Arial"/>
              </a:rPr>
              <a:t>l</a:t>
            </a:r>
            <a:r>
              <a:rPr sz="2400" spc="275" dirty="0">
                <a:solidFill>
                  <a:srgbClr val="765F54"/>
                </a:solidFill>
                <a:latin typeface="Arial"/>
                <a:cs typeface="Arial"/>
              </a:rPr>
              <a:t>l</a:t>
            </a:r>
            <a:r>
              <a:rPr sz="2400" spc="250" dirty="0">
                <a:solidFill>
                  <a:srgbClr val="765F54"/>
                </a:solidFill>
                <a:latin typeface="Arial"/>
                <a:cs typeface="Arial"/>
              </a:rPr>
              <a:t>o</a:t>
            </a:r>
            <a:r>
              <a:rPr sz="2400" spc="275" dirty="0">
                <a:solidFill>
                  <a:srgbClr val="765F54"/>
                </a:solidFill>
                <a:latin typeface="Arial"/>
                <a:cs typeface="Arial"/>
              </a:rPr>
              <a:t>wi</a:t>
            </a:r>
            <a:r>
              <a:rPr sz="2400" spc="254" dirty="0">
                <a:solidFill>
                  <a:srgbClr val="765F54"/>
                </a:solidFill>
                <a:latin typeface="Arial"/>
                <a:cs typeface="Arial"/>
              </a:rPr>
              <a:t>n</a:t>
            </a:r>
            <a:r>
              <a:rPr sz="2400" spc="120" dirty="0">
                <a:solidFill>
                  <a:srgbClr val="765F54"/>
                </a:solidFill>
                <a:latin typeface="Arial"/>
                <a:cs typeface="Arial"/>
              </a:rPr>
              <a:t>g</a:t>
            </a:r>
            <a:r>
              <a:rPr sz="240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-28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a</a:t>
            </a:r>
            <a:r>
              <a:rPr sz="2400" spc="280" dirty="0">
                <a:solidFill>
                  <a:srgbClr val="765F54"/>
                </a:solidFill>
                <a:latin typeface="Arial"/>
                <a:cs typeface="Arial"/>
              </a:rPr>
              <a:t>c</a:t>
            </a:r>
            <a:r>
              <a:rPr sz="2400" spc="285" dirty="0">
                <a:solidFill>
                  <a:srgbClr val="765F54"/>
                </a:solidFill>
                <a:latin typeface="Arial"/>
                <a:cs typeface="Arial"/>
              </a:rPr>
              <a:t>t</a:t>
            </a:r>
            <a:r>
              <a:rPr sz="2400" spc="280" dirty="0">
                <a:solidFill>
                  <a:srgbClr val="765F54"/>
                </a:solidFill>
                <a:latin typeface="Arial"/>
                <a:cs typeface="Arial"/>
              </a:rPr>
              <a:t>s</a:t>
            </a:r>
            <a:r>
              <a:rPr sz="2400" spc="125" dirty="0">
                <a:solidFill>
                  <a:srgbClr val="765F54"/>
                </a:solidFill>
                <a:latin typeface="Arial"/>
                <a:cs typeface="Arial"/>
              </a:rPr>
              <a:t>:</a:t>
            </a:r>
            <a:endParaRPr sz="24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02692" y="152400"/>
            <a:ext cx="11753215" cy="1346200"/>
          </a:xfrm>
          <a:prstGeom prst="rect">
            <a:avLst/>
          </a:prstGeom>
          <a:solidFill>
            <a:srgbClr val="765F54"/>
          </a:solidFill>
        </p:spPr>
        <p:txBody>
          <a:bodyPr vert="horz" wrap="square" lIns="0" tIns="0" rIns="0" bIns="0" rtlCol="0">
            <a:spAutoFit/>
          </a:bodyPr>
          <a:lstStyle/>
          <a:p>
            <a:pPr marL="1666239">
              <a:lnSpc>
                <a:spcPct val="100000"/>
              </a:lnSpc>
              <a:tabLst>
                <a:tab pos="3065145" algn="l"/>
                <a:tab pos="3638550" algn="l"/>
                <a:tab pos="6896734" algn="l"/>
              </a:tabLst>
            </a:pPr>
            <a:r>
              <a:rPr sz="3200" spc="200" dirty="0">
                <a:solidFill>
                  <a:srgbClr val="FFFFFF"/>
                </a:solidFill>
                <a:latin typeface="Arial"/>
                <a:cs typeface="Arial"/>
              </a:rPr>
              <a:t>WH</a:t>
            </a:r>
            <a:r>
              <a:rPr sz="3200" spc="-4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sz="3200" spc="20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sz="3200" spc="204" dirty="0">
                <a:solidFill>
                  <a:srgbClr val="FFFFFF"/>
                </a:solidFill>
                <a:latin typeface="Arial"/>
                <a:cs typeface="Arial"/>
              </a:rPr>
              <a:t>“R</a:t>
            </a:r>
            <a:r>
              <a:rPr sz="3200" spc="200" dirty="0">
                <a:solidFill>
                  <a:srgbClr val="FFFFFF"/>
                </a:solidFill>
                <a:latin typeface="Arial"/>
                <a:cs typeface="Arial"/>
              </a:rPr>
              <a:t>EA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3200" spc="34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200" dirty="0">
                <a:solidFill>
                  <a:srgbClr val="FFFFFF"/>
                </a:solidFill>
                <a:latin typeface="Arial"/>
                <a:cs typeface="Arial"/>
              </a:rPr>
              <a:t>ES</a:t>
            </a:r>
            <a:r>
              <a:rPr sz="3200" spc="-40" dirty="0">
                <a:solidFill>
                  <a:srgbClr val="FFFFFF"/>
                </a:solidFill>
                <a:latin typeface="Arial"/>
                <a:cs typeface="Arial"/>
              </a:rPr>
              <a:t>TA</a:t>
            </a:r>
            <a:r>
              <a:rPr sz="3200" spc="20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sz="3200" spc="200" dirty="0">
                <a:solidFill>
                  <a:srgbClr val="FFFFFF"/>
                </a:solidFill>
                <a:latin typeface="Arial"/>
                <a:cs typeface="Arial"/>
              </a:rPr>
              <a:t>B</a:t>
            </a:r>
            <a:r>
              <a:rPr sz="3200" spc="204" dirty="0">
                <a:solidFill>
                  <a:srgbClr val="FFFFFF"/>
                </a:solidFill>
                <a:latin typeface="Arial"/>
                <a:cs typeface="Arial"/>
              </a:rPr>
              <a:t>RO</a:t>
            </a:r>
            <a:r>
              <a:rPr sz="3200" spc="200" dirty="0">
                <a:solidFill>
                  <a:srgbClr val="FFFFFF"/>
                </a:solidFill>
                <a:latin typeface="Arial"/>
                <a:cs typeface="Arial"/>
              </a:rPr>
              <a:t>KERA</a:t>
            </a:r>
            <a:r>
              <a:rPr sz="3200" spc="195" dirty="0">
                <a:solidFill>
                  <a:srgbClr val="FFFFFF"/>
                </a:solidFill>
                <a:latin typeface="Arial"/>
                <a:cs typeface="Arial"/>
              </a:rPr>
              <a:t>G</a:t>
            </a:r>
            <a:r>
              <a:rPr sz="3200" spc="20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3200" spc="190" dirty="0">
                <a:solidFill>
                  <a:srgbClr val="FFFFFF"/>
                </a:solidFill>
                <a:latin typeface="Arial"/>
                <a:cs typeface="Arial"/>
              </a:rPr>
              <a:t>”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?</a:t>
            </a:r>
            <a:endParaRPr sz="32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36804" y="5980426"/>
            <a:ext cx="3724649" cy="59054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34060" y="1802919"/>
            <a:ext cx="10080625" cy="36963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buClr>
                <a:srgbClr val="765F54"/>
              </a:buClr>
              <a:buFont typeface="Arial"/>
              <a:buAutoNum type="arabicParenBoth"/>
              <a:tabLst>
                <a:tab pos="546100" algn="l"/>
              </a:tabLst>
            </a:pPr>
            <a:r>
              <a:rPr sz="2400" spc="130" dirty="0">
                <a:solidFill>
                  <a:srgbClr val="765F54"/>
                </a:solidFill>
                <a:latin typeface="Arial"/>
                <a:cs typeface="Arial"/>
              </a:rPr>
              <a:t>S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ell</a:t>
            </a:r>
            <a:r>
              <a:rPr sz="2400" spc="155" dirty="0">
                <a:solidFill>
                  <a:srgbClr val="765F54"/>
                </a:solidFill>
                <a:latin typeface="Arial"/>
                <a:cs typeface="Arial"/>
              </a:rPr>
              <a:t>s</a:t>
            </a:r>
            <a:r>
              <a:rPr sz="2400" spc="-10" dirty="0">
                <a:solidFill>
                  <a:srgbClr val="765F54"/>
                </a:solidFill>
                <a:latin typeface="Arial"/>
                <a:cs typeface="Arial"/>
              </a:rPr>
              <a:t>,</a:t>
            </a:r>
            <a:r>
              <a:rPr sz="240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-25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e</a:t>
            </a:r>
            <a:r>
              <a:rPr sz="2400" spc="140" dirty="0">
                <a:solidFill>
                  <a:srgbClr val="765F54"/>
                </a:solidFill>
                <a:latin typeface="Arial"/>
                <a:cs typeface="Arial"/>
              </a:rPr>
              <a:t>x</a:t>
            </a:r>
            <a:r>
              <a:rPr sz="2400" spc="155" dirty="0">
                <a:solidFill>
                  <a:srgbClr val="765F54"/>
                </a:solidFill>
                <a:latin typeface="Arial"/>
                <a:cs typeface="Arial"/>
              </a:rPr>
              <a:t>c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hange</a:t>
            </a:r>
            <a:r>
              <a:rPr sz="2400" spc="155" dirty="0">
                <a:solidFill>
                  <a:srgbClr val="765F54"/>
                </a:solidFill>
                <a:latin typeface="Arial"/>
                <a:cs typeface="Arial"/>
              </a:rPr>
              <a:t>s</a:t>
            </a:r>
            <a:r>
              <a:rPr sz="2400" spc="-10" dirty="0">
                <a:solidFill>
                  <a:srgbClr val="765F54"/>
                </a:solidFill>
                <a:latin typeface="Arial"/>
                <a:cs typeface="Arial"/>
              </a:rPr>
              <a:t>,</a:t>
            </a:r>
            <a:r>
              <a:rPr sz="240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-25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pu</a:t>
            </a:r>
            <a:r>
              <a:rPr sz="2400" spc="160" dirty="0">
                <a:solidFill>
                  <a:srgbClr val="765F54"/>
                </a:solidFill>
                <a:latin typeface="Arial"/>
                <a:cs typeface="Arial"/>
              </a:rPr>
              <a:t>r</a:t>
            </a:r>
            <a:r>
              <a:rPr sz="2400" spc="155" dirty="0">
                <a:solidFill>
                  <a:srgbClr val="765F54"/>
                </a:solidFill>
                <a:latin typeface="Arial"/>
                <a:cs typeface="Arial"/>
              </a:rPr>
              <a:t>c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ha</a:t>
            </a:r>
            <a:r>
              <a:rPr sz="2400" spc="155" dirty="0">
                <a:solidFill>
                  <a:srgbClr val="765F54"/>
                </a:solidFill>
                <a:latin typeface="Arial"/>
                <a:cs typeface="Arial"/>
              </a:rPr>
              <a:t>s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e</a:t>
            </a:r>
            <a:r>
              <a:rPr sz="2400" dirty="0">
                <a:solidFill>
                  <a:srgbClr val="765F54"/>
                </a:solidFill>
                <a:latin typeface="Arial"/>
                <a:cs typeface="Arial"/>
              </a:rPr>
              <a:t>s</a:t>
            </a:r>
            <a:r>
              <a:rPr sz="240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-265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o</a:t>
            </a:r>
            <a:r>
              <a:rPr sz="2400" dirty="0">
                <a:solidFill>
                  <a:srgbClr val="765F54"/>
                </a:solidFill>
                <a:latin typeface="Arial"/>
                <a:cs typeface="Arial"/>
              </a:rPr>
              <a:t>r</a:t>
            </a:r>
            <a:r>
              <a:rPr sz="240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-24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lea</a:t>
            </a:r>
            <a:r>
              <a:rPr sz="2400" spc="155" dirty="0">
                <a:solidFill>
                  <a:srgbClr val="765F54"/>
                </a:solidFill>
                <a:latin typeface="Arial"/>
                <a:cs typeface="Arial"/>
              </a:rPr>
              <a:t>s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e</a:t>
            </a:r>
            <a:r>
              <a:rPr sz="2400" dirty="0">
                <a:solidFill>
                  <a:srgbClr val="765F54"/>
                </a:solidFill>
                <a:latin typeface="Arial"/>
                <a:cs typeface="Arial"/>
              </a:rPr>
              <a:t>s</a:t>
            </a:r>
            <a:r>
              <a:rPr sz="240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-24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160" dirty="0">
                <a:solidFill>
                  <a:srgbClr val="765F54"/>
                </a:solidFill>
                <a:latin typeface="Arial"/>
                <a:cs typeface="Arial"/>
              </a:rPr>
              <a:t>r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ea</a:t>
            </a:r>
            <a:r>
              <a:rPr sz="2400" dirty="0">
                <a:solidFill>
                  <a:srgbClr val="765F54"/>
                </a:solidFill>
                <a:latin typeface="Arial"/>
                <a:cs typeface="Arial"/>
              </a:rPr>
              <a:t>l</a:t>
            </a:r>
            <a:r>
              <a:rPr sz="240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-25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e</a:t>
            </a:r>
            <a:r>
              <a:rPr sz="2400" spc="155" dirty="0">
                <a:solidFill>
                  <a:srgbClr val="765F54"/>
                </a:solidFill>
                <a:latin typeface="Arial"/>
                <a:cs typeface="Arial"/>
              </a:rPr>
              <a:t>s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tat</a:t>
            </a:r>
            <a:r>
              <a:rPr sz="2400" spc="140" dirty="0">
                <a:solidFill>
                  <a:srgbClr val="765F54"/>
                </a:solidFill>
                <a:latin typeface="Arial"/>
                <a:cs typeface="Arial"/>
              </a:rPr>
              <a:t>e</a:t>
            </a:r>
            <a:r>
              <a:rPr sz="2400" spc="-10" dirty="0">
                <a:solidFill>
                  <a:srgbClr val="765F54"/>
                </a:solidFill>
                <a:latin typeface="Arial"/>
                <a:cs typeface="Arial"/>
              </a:rPr>
              <a:t>;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7"/>
              </a:spcBef>
              <a:buClr>
                <a:srgbClr val="765F54"/>
              </a:buClr>
              <a:buFont typeface="Arial"/>
              <a:buAutoNum type="arabicParenBoth"/>
            </a:pPr>
            <a:endParaRPr sz="3500">
              <a:latin typeface="Times New Roman"/>
              <a:cs typeface="Times New Roman"/>
            </a:endParaRPr>
          </a:p>
          <a:p>
            <a:pPr marL="546100" indent="-533400">
              <a:lnSpc>
                <a:spcPct val="100000"/>
              </a:lnSpc>
              <a:buClr>
                <a:srgbClr val="765F54"/>
              </a:buClr>
              <a:buFont typeface="Arial"/>
              <a:buAutoNum type="arabicParenBoth"/>
              <a:tabLst>
                <a:tab pos="546100" algn="l"/>
              </a:tabLst>
            </a:pPr>
            <a:r>
              <a:rPr sz="2400" spc="140" dirty="0">
                <a:solidFill>
                  <a:srgbClr val="765F54"/>
                </a:solidFill>
                <a:latin typeface="Arial"/>
                <a:cs typeface="Arial"/>
              </a:rPr>
              <a:t>O</a:t>
            </a:r>
            <a:r>
              <a:rPr sz="2400" spc="100" dirty="0">
                <a:solidFill>
                  <a:srgbClr val="765F54"/>
                </a:solidFill>
                <a:latin typeface="Arial"/>
                <a:cs typeface="Arial"/>
              </a:rPr>
              <a:t>f</a:t>
            </a:r>
            <a:r>
              <a:rPr sz="2400" spc="130" dirty="0">
                <a:solidFill>
                  <a:srgbClr val="765F54"/>
                </a:solidFill>
                <a:latin typeface="Arial"/>
                <a:cs typeface="Arial"/>
              </a:rPr>
              <a:t>f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e</a:t>
            </a:r>
            <a:r>
              <a:rPr sz="2400" spc="160" dirty="0">
                <a:solidFill>
                  <a:srgbClr val="765F54"/>
                </a:solidFill>
                <a:latin typeface="Arial"/>
                <a:cs typeface="Arial"/>
              </a:rPr>
              <a:t>r</a:t>
            </a:r>
            <a:r>
              <a:rPr sz="2400" dirty="0">
                <a:solidFill>
                  <a:srgbClr val="765F54"/>
                </a:solidFill>
                <a:latin typeface="Arial"/>
                <a:cs typeface="Arial"/>
              </a:rPr>
              <a:t>s</a:t>
            </a:r>
            <a:r>
              <a:rPr sz="240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-28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t</a:t>
            </a:r>
            <a:r>
              <a:rPr sz="2400" dirty="0">
                <a:solidFill>
                  <a:srgbClr val="765F54"/>
                </a:solidFill>
                <a:latin typeface="Arial"/>
                <a:cs typeface="Arial"/>
              </a:rPr>
              <a:t>o</a:t>
            </a:r>
            <a:r>
              <a:rPr sz="240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-254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155" dirty="0">
                <a:solidFill>
                  <a:srgbClr val="765F54"/>
                </a:solidFill>
                <a:latin typeface="Arial"/>
                <a:cs typeface="Arial"/>
              </a:rPr>
              <a:t>s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ell</a:t>
            </a:r>
            <a:r>
              <a:rPr sz="2400" spc="-10" dirty="0">
                <a:solidFill>
                  <a:srgbClr val="765F54"/>
                </a:solidFill>
                <a:latin typeface="Arial"/>
                <a:cs typeface="Arial"/>
              </a:rPr>
              <a:t>,</a:t>
            </a:r>
            <a:r>
              <a:rPr sz="240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-235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e</a:t>
            </a:r>
            <a:r>
              <a:rPr sz="2400" spc="140" dirty="0">
                <a:solidFill>
                  <a:srgbClr val="765F54"/>
                </a:solidFill>
                <a:latin typeface="Arial"/>
                <a:cs typeface="Arial"/>
              </a:rPr>
              <a:t>x</a:t>
            </a:r>
            <a:r>
              <a:rPr sz="2400" spc="155" dirty="0">
                <a:solidFill>
                  <a:srgbClr val="765F54"/>
                </a:solidFill>
                <a:latin typeface="Arial"/>
                <a:cs typeface="Arial"/>
              </a:rPr>
              <a:t>c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hange</a:t>
            </a:r>
            <a:r>
              <a:rPr sz="2400" spc="-10" dirty="0">
                <a:solidFill>
                  <a:srgbClr val="765F54"/>
                </a:solidFill>
                <a:latin typeface="Arial"/>
                <a:cs typeface="Arial"/>
              </a:rPr>
              <a:t>,</a:t>
            </a:r>
            <a:r>
              <a:rPr sz="240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-25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pu</a:t>
            </a:r>
            <a:r>
              <a:rPr sz="2400" spc="160" dirty="0">
                <a:solidFill>
                  <a:srgbClr val="765F54"/>
                </a:solidFill>
                <a:latin typeface="Arial"/>
                <a:cs typeface="Arial"/>
              </a:rPr>
              <a:t>r</a:t>
            </a:r>
            <a:r>
              <a:rPr sz="2400" spc="155" dirty="0">
                <a:solidFill>
                  <a:srgbClr val="765F54"/>
                </a:solidFill>
                <a:latin typeface="Arial"/>
                <a:cs typeface="Arial"/>
              </a:rPr>
              <a:t>c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ha</a:t>
            </a:r>
            <a:r>
              <a:rPr sz="2400" spc="155" dirty="0">
                <a:solidFill>
                  <a:srgbClr val="765F54"/>
                </a:solidFill>
                <a:latin typeface="Arial"/>
                <a:cs typeface="Arial"/>
              </a:rPr>
              <a:t>s</a:t>
            </a:r>
            <a:r>
              <a:rPr sz="2400" dirty="0">
                <a:solidFill>
                  <a:srgbClr val="765F54"/>
                </a:solidFill>
                <a:latin typeface="Arial"/>
                <a:cs typeface="Arial"/>
              </a:rPr>
              <a:t>e</a:t>
            </a:r>
            <a:r>
              <a:rPr sz="240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-254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o</a:t>
            </a:r>
            <a:r>
              <a:rPr sz="2400" dirty="0">
                <a:solidFill>
                  <a:srgbClr val="765F54"/>
                </a:solidFill>
                <a:latin typeface="Arial"/>
                <a:cs typeface="Arial"/>
              </a:rPr>
              <a:t>r</a:t>
            </a:r>
            <a:r>
              <a:rPr sz="240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-25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lea</a:t>
            </a:r>
            <a:r>
              <a:rPr sz="2400" spc="155" dirty="0">
                <a:solidFill>
                  <a:srgbClr val="765F54"/>
                </a:solidFill>
                <a:latin typeface="Arial"/>
                <a:cs typeface="Arial"/>
              </a:rPr>
              <a:t>s</a:t>
            </a:r>
            <a:r>
              <a:rPr sz="2400" dirty="0">
                <a:solidFill>
                  <a:srgbClr val="765F54"/>
                </a:solidFill>
                <a:latin typeface="Arial"/>
                <a:cs typeface="Arial"/>
              </a:rPr>
              <a:t>e</a:t>
            </a:r>
            <a:r>
              <a:rPr sz="240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-235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160" dirty="0">
                <a:solidFill>
                  <a:srgbClr val="765F54"/>
                </a:solidFill>
                <a:latin typeface="Arial"/>
                <a:cs typeface="Arial"/>
              </a:rPr>
              <a:t>r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ea</a:t>
            </a:r>
            <a:r>
              <a:rPr sz="2400" dirty="0">
                <a:solidFill>
                  <a:srgbClr val="765F54"/>
                </a:solidFill>
                <a:latin typeface="Arial"/>
                <a:cs typeface="Arial"/>
              </a:rPr>
              <a:t>l</a:t>
            </a:r>
            <a:r>
              <a:rPr sz="240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-25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e</a:t>
            </a:r>
            <a:r>
              <a:rPr sz="2400" spc="155" dirty="0">
                <a:solidFill>
                  <a:srgbClr val="765F54"/>
                </a:solidFill>
                <a:latin typeface="Arial"/>
                <a:cs typeface="Arial"/>
              </a:rPr>
              <a:t>s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tat</a:t>
            </a:r>
            <a:r>
              <a:rPr sz="2400" spc="140" dirty="0">
                <a:solidFill>
                  <a:srgbClr val="765F54"/>
                </a:solidFill>
                <a:latin typeface="Arial"/>
                <a:cs typeface="Arial"/>
              </a:rPr>
              <a:t>e</a:t>
            </a:r>
            <a:r>
              <a:rPr sz="2400" spc="-10" dirty="0">
                <a:solidFill>
                  <a:srgbClr val="765F54"/>
                </a:solidFill>
                <a:latin typeface="Arial"/>
                <a:cs typeface="Arial"/>
              </a:rPr>
              <a:t>;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9"/>
              </a:spcBef>
              <a:buClr>
                <a:srgbClr val="765F54"/>
              </a:buClr>
              <a:buFont typeface="Arial"/>
              <a:buAutoNum type="arabicParenBoth"/>
            </a:pPr>
            <a:endParaRPr sz="350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  <a:buClr>
                <a:srgbClr val="765F54"/>
              </a:buClr>
              <a:buFont typeface="Arial"/>
              <a:buAutoNum type="arabicParenBoth"/>
              <a:tabLst>
                <a:tab pos="546100" algn="l"/>
              </a:tabLst>
            </a:pP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Negotiate</a:t>
            </a:r>
            <a:r>
              <a:rPr sz="2400" dirty="0">
                <a:solidFill>
                  <a:srgbClr val="765F54"/>
                </a:solidFill>
                <a:latin typeface="Arial"/>
                <a:cs typeface="Arial"/>
              </a:rPr>
              <a:t>s</a:t>
            </a:r>
            <a:r>
              <a:rPr sz="240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-265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o</a:t>
            </a:r>
            <a:r>
              <a:rPr sz="2400" dirty="0">
                <a:solidFill>
                  <a:srgbClr val="765F54"/>
                </a:solidFill>
                <a:latin typeface="Arial"/>
                <a:cs typeface="Arial"/>
              </a:rPr>
              <a:t>r</a:t>
            </a:r>
            <a:r>
              <a:rPr sz="240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-24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atte</a:t>
            </a:r>
            <a:r>
              <a:rPr sz="2400" spc="145" dirty="0">
                <a:solidFill>
                  <a:srgbClr val="765F54"/>
                </a:solidFill>
                <a:latin typeface="Arial"/>
                <a:cs typeface="Arial"/>
              </a:rPr>
              <a:t>m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p</a:t>
            </a:r>
            <a:r>
              <a:rPr sz="2400" spc="130" dirty="0">
                <a:solidFill>
                  <a:srgbClr val="765F54"/>
                </a:solidFill>
                <a:latin typeface="Arial"/>
                <a:cs typeface="Arial"/>
              </a:rPr>
              <a:t>t</a:t>
            </a:r>
            <a:r>
              <a:rPr sz="2400" dirty="0">
                <a:solidFill>
                  <a:srgbClr val="765F54"/>
                </a:solidFill>
                <a:latin typeface="Arial"/>
                <a:cs typeface="Arial"/>
              </a:rPr>
              <a:t>s</a:t>
            </a:r>
            <a:r>
              <a:rPr sz="240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-28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t</a:t>
            </a:r>
            <a:r>
              <a:rPr sz="2400" dirty="0">
                <a:solidFill>
                  <a:srgbClr val="765F54"/>
                </a:solidFill>
                <a:latin typeface="Arial"/>
                <a:cs typeface="Arial"/>
              </a:rPr>
              <a:t>o</a:t>
            </a:r>
            <a:r>
              <a:rPr sz="240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-245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negotiat</a:t>
            </a:r>
            <a:r>
              <a:rPr sz="2400" dirty="0">
                <a:solidFill>
                  <a:srgbClr val="765F54"/>
                </a:solidFill>
                <a:latin typeface="Arial"/>
                <a:cs typeface="Arial"/>
              </a:rPr>
              <a:t>e</a:t>
            </a:r>
            <a:r>
              <a:rPr sz="240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-27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th</a:t>
            </a:r>
            <a:r>
              <a:rPr sz="2400" dirty="0">
                <a:solidFill>
                  <a:srgbClr val="765F54"/>
                </a:solidFill>
                <a:latin typeface="Arial"/>
                <a:cs typeface="Arial"/>
              </a:rPr>
              <a:t>e</a:t>
            </a:r>
            <a:r>
              <a:rPr sz="240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-254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li</a:t>
            </a:r>
            <a:r>
              <a:rPr sz="2400" spc="155" dirty="0">
                <a:solidFill>
                  <a:srgbClr val="765F54"/>
                </a:solidFill>
                <a:latin typeface="Arial"/>
                <a:cs typeface="Arial"/>
              </a:rPr>
              <a:t>s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ting</a:t>
            </a:r>
            <a:r>
              <a:rPr sz="2400" spc="-10" dirty="0">
                <a:solidFill>
                  <a:srgbClr val="765F54"/>
                </a:solidFill>
                <a:latin typeface="Arial"/>
                <a:cs typeface="Arial"/>
              </a:rPr>
              <a:t>,</a:t>
            </a:r>
            <a:r>
              <a:rPr sz="240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-25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155" dirty="0">
                <a:solidFill>
                  <a:srgbClr val="765F54"/>
                </a:solidFill>
                <a:latin typeface="Arial"/>
                <a:cs typeface="Arial"/>
              </a:rPr>
              <a:t>s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al</a:t>
            </a:r>
            <a:r>
              <a:rPr sz="2400" dirty="0">
                <a:solidFill>
                  <a:srgbClr val="765F54"/>
                </a:solidFill>
                <a:latin typeface="Arial"/>
                <a:cs typeface="Arial"/>
              </a:rPr>
              <a:t>e</a:t>
            </a:r>
            <a:r>
              <a:rPr sz="240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-245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e</a:t>
            </a:r>
            <a:r>
              <a:rPr sz="2400" spc="140" dirty="0">
                <a:solidFill>
                  <a:srgbClr val="765F54"/>
                </a:solidFill>
                <a:latin typeface="Arial"/>
                <a:cs typeface="Arial"/>
              </a:rPr>
              <a:t>x</a:t>
            </a:r>
            <a:r>
              <a:rPr sz="2400" spc="155" dirty="0">
                <a:solidFill>
                  <a:srgbClr val="765F54"/>
                </a:solidFill>
                <a:latin typeface="Arial"/>
                <a:cs typeface="Arial"/>
              </a:rPr>
              <a:t>c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hange</a:t>
            </a:r>
            <a:r>
              <a:rPr sz="2400" spc="-10" dirty="0">
                <a:solidFill>
                  <a:srgbClr val="765F54"/>
                </a:solidFill>
                <a:latin typeface="Arial"/>
                <a:cs typeface="Arial"/>
              </a:rPr>
              <a:t>,</a:t>
            </a:r>
            <a:r>
              <a:rPr sz="2400" spc="-1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pu</a:t>
            </a:r>
            <a:r>
              <a:rPr sz="2400" spc="160" dirty="0">
                <a:solidFill>
                  <a:srgbClr val="765F54"/>
                </a:solidFill>
                <a:latin typeface="Arial"/>
                <a:cs typeface="Arial"/>
              </a:rPr>
              <a:t>r</a:t>
            </a:r>
            <a:r>
              <a:rPr sz="2400" spc="155" dirty="0">
                <a:solidFill>
                  <a:srgbClr val="765F54"/>
                </a:solidFill>
                <a:latin typeface="Arial"/>
                <a:cs typeface="Arial"/>
              </a:rPr>
              <a:t>c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ha</a:t>
            </a:r>
            <a:r>
              <a:rPr sz="2400" spc="155" dirty="0">
                <a:solidFill>
                  <a:srgbClr val="765F54"/>
                </a:solidFill>
                <a:latin typeface="Arial"/>
                <a:cs typeface="Arial"/>
              </a:rPr>
              <a:t>s</a:t>
            </a:r>
            <a:r>
              <a:rPr sz="2400" dirty="0">
                <a:solidFill>
                  <a:srgbClr val="765F54"/>
                </a:solidFill>
                <a:latin typeface="Arial"/>
                <a:cs typeface="Arial"/>
              </a:rPr>
              <a:t>e</a:t>
            </a:r>
            <a:r>
              <a:rPr sz="240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-254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o</a:t>
            </a:r>
            <a:r>
              <a:rPr sz="2400" dirty="0">
                <a:solidFill>
                  <a:srgbClr val="765F54"/>
                </a:solidFill>
                <a:latin typeface="Arial"/>
                <a:cs typeface="Arial"/>
              </a:rPr>
              <a:t>r</a:t>
            </a:r>
            <a:r>
              <a:rPr sz="240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-24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lea</a:t>
            </a:r>
            <a:r>
              <a:rPr sz="2400" spc="155" dirty="0">
                <a:solidFill>
                  <a:srgbClr val="765F54"/>
                </a:solidFill>
                <a:latin typeface="Arial"/>
                <a:cs typeface="Arial"/>
              </a:rPr>
              <a:t>s</a:t>
            </a:r>
            <a:r>
              <a:rPr sz="2400" dirty="0">
                <a:solidFill>
                  <a:srgbClr val="765F54"/>
                </a:solidFill>
                <a:latin typeface="Arial"/>
                <a:cs typeface="Arial"/>
              </a:rPr>
              <a:t>e</a:t>
            </a:r>
            <a:r>
              <a:rPr sz="240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-245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o</a:t>
            </a:r>
            <a:r>
              <a:rPr sz="2400" spc="-10" dirty="0">
                <a:solidFill>
                  <a:srgbClr val="765F54"/>
                </a:solidFill>
                <a:latin typeface="Arial"/>
                <a:cs typeface="Arial"/>
              </a:rPr>
              <a:t>f</a:t>
            </a:r>
            <a:r>
              <a:rPr sz="240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-25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160" dirty="0">
                <a:solidFill>
                  <a:srgbClr val="765F54"/>
                </a:solidFill>
                <a:latin typeface="Arial"/>
                <a:cs typeface="Arial"/>
              </a:rPr>
              <a:t>r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ea</a:t>
            </a:r>
            <a:r>
              <a:rPr sz="2400" dirty="0">
                <a:solidFill>
                  <a:srgbClr val="765F54"/>
                </a:solidFill>
                <a:latin typeface="Arial"/>
                <a:cs typeface="Arial"/>
              </a:rPr>
              <a:t>l</a:t>
            </a:r>
            <a:r>
              <a:rPr sz="240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-25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e</a:t>
            </a:r>
            <a:r>
              <a:rPr sz="2400" spc="155" dirty="0">
                <a:solidFill>
                  <a:srgbClr val="765F54"/>
                </a:solidFill>
                <a:latin typeface="Arial"/>
                <a:cs typeface="Arial"/>
              </a:rPr>
              <a:t>s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tate</a:t>
            </a:r>
            <a:r>
              <a:rPr sz="2400" spc="-10" dirty="0">
                <a:solidFill>
                  <a:srgbClr val="765F54"/>
                </a:solidFill>
                <a:latin typeface="Arial"/>
                <a:cs typeface="Arial"/>
              </a:rPr>
              <a:t>;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Clr>
                <a:srgbClr val="765F54"/>
              </a:buClr>
              <a:buFont typeface="Arial"/>
              <a:buAutoNum type="arabicParenBoth"/>
            </a:pPr>
            <a:endParaRPr sz="3500">
              <a:latin typeface="Times New Roman"/>
              <a:cs typeface="Times New Roman"/>
            </a:endParaRPr>
          </a:p>
          <a:p>
            <a:pPr marL="12700" marR="198120">
              <a:lnSpc>
                <a:spcPct val="100000"/>
              </a:lnSpc>
              <a:buClr>
                <a:srgbClr val="765F54"/>
              </a:buClr>
              <a:buFont typeface="Arial"/>
              <a:buAutoNum type="arabicParenBoth"/>
              <a:tabLst>
                <a:tab pos="546100" algn="l"/>
              </a:tabLst>
            </a:pP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Li</a:t>
            </a:r>
            <a:r>
              <a:rPr sz="2400" spc="155" dirty="0">
                <a:solidFill>
                  <a:srgbClr val="765F54"/>
                </a:solidFill>
                <a:latin typeface="Arial"/>
                <a:cs typeface="Arial"/>
              </a:rPr>
              <a:t>s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t</a:t>
            </a:r>
            <a:r>
              <a:rPr sz="2400" dirty="0">
                <a:solidFill>
                  <a:srgbClr val="765F54"/>
                </a:solidFill>
                <a:latin typeface="Arial"/>
                <a:cs typeface="Arial"/>
              </a:rPr>
              <a:t>s</a:t>
            </a:r>
            <a:r>
              <a:rPr sz="240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-254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o</a:t>
            </a:r>
            <a:r>
              <a:rPr sz="2400" dirty="0">
                <a:solidFill>
                  <a:srgbClr val="765F54"/>
                </a:solidFill>
                <a:latin typeface="Arial"/>
                <a:cs typeface="Arial"/>
              </a:rPr>
              <a:t>r</a:t>
            </a:r>
            <a:r>
              <a:rPr sz="240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-24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o</a:t>
            </a:r>
            <a:r>
              <a:rPr sz="2400" spc="100" dirty="0">
                <a:solidFill>
                  <a:srgbClr val="765F54"/>
                </a:solidFill>
                <a:latin typeface="Arial"/>
                <a:cs typeface="Arial"/>
              </a:rPr>
              <a:t>f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fe</a:t>
            </a:r>
            <a:r>
              <a:rPr sz="2400" spc="145" dirty="0">
                <a:solidFill>
                  <a:srgbClr val="765F54"/>
                </a:solidFill>
                <a:latin typeface="Arial"/>
                <a:cs typeface="Arial"/>
              </a:rPr>
              <a:t>r</a:t>
            </a:r>
            <a:r>
              <a:rPr sz="2400" spc="155" dirty="0">
                <a:solidFill>
                  <a:srgbClr val="765F54"/>
                </a:solidFill>
                <a:latin typeface="Arial"/>
                <a:cs typeface="Arial"/>
              </a:rPr>
              <a:t>s</a:t>
            </a:r>
            <a:r>
              <a:rPr sz="2400" spc="-10" dirty="0">
                <a:solidFill>
                  <a:srgbClr val="765F54"/>
                </a:solidFill>
                <a:latin typeface="Arial"/>
                <a:cs typeface="Arial"/>
              </a:rPr>
              <a:t>,</a:t>
            </a:r>
            <a:r>
              <a:rPr sz="240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-285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atte</a:t>
            </a:r>
            <a:r>
              <a:rPr sz="2400" spc="160" dirty="0">
                <a:solidFill>
                  <a:srgbClr val="765F54"/>
                </a:solidFill>
                <a:latin typeface="Arial"/>
                <a:cs typeface="Arial"/>
              </a:rPr>
              <a:t>m</a:t>
            </a:r>
            <a:r>
              <a:rPr sz="2400" spc="140" dirty="0">
                <a:solidFill>
                  <a:srgbClr val="765F54"/>
                </a:solidFill>
                <a:latin typeface="Arial"/>
                <a:cs typeface="Arial"/>
              </a:rPr>
              <a:t>p</a:t>
            </a:r>
            <a:r>
              <a:rPr sz="2400" spc="130" dirty="0">
                <a:solidFill>
                  <a:srgbClr val="765F54"/>
                </a:solidFill>
                <a:latin typeface="Arial"/>
                <a:cs typeface="Arial"/>
              </a:rPr>
              <a:t>t</a:t>
            </a:r>
            <a:r>
              <a:rPr sz="2400" spc="155" dirty="0">
                <a:solidFill>
                  <a:srgbClr val="765F54"/>
                </a:solidFill>
                <a:latin typeface="Arial"/>
                <a:cs typeface="Arial"/>
              </a:rPr>
              <a:t>s</a:t>
            </a:r>
            <a:r>
              <a:rPr sz="2400" spc="-10" dirty="0">
                <a:solidFill>
                  <a:srgbClr val="765F54"/>
                </a:solidFill>
                <a:latin typeface="Arial"/>
                <a:cs typeface="Arial"/>
              </a:rPr>
              <a:t>,</a:t>
            </a:r>
            <a:r>
              <a:rPr sz="240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-285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o</a:t>
            </a:r>
            <a:r>
              <a:rPr sz="2400" dirty="0">
                <a:solidFill>
                  <a:srgbClr val="765F54"/>
                </a:solidFill>
                <a:latin typeface="Arial"/>
                <a:cs typeface="Arial"/>
              </a:rPr>
              <a:t>r</a:t>
            </a:r>
            <a:r>
              <a:rPr sz="240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-24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ag</a:t>
            </a:r>
            <a:r>
              <a:rPr sz="2400" spc="160" dirty="0">
                <a:solidFill>
                  <a:srgbClr val="765F54"/>
                </a:solidFill>
                <a:latin typeface="Arial"/>
                <a:cs typeface="Arial"/>
              </a:rPr>
              <a:t>r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ee</a:t>
            </a:r>
            <a:r>
              <a:rPr sz="2400" dirty="0">
                <a:solidFill>
                  <a:srgbClr val="765F54"/>
                </a:solidFill>
                <a:latin typeface="Arial"/>
                <a:cs typeface="Arial"/>
              </a:rPr>
              <a:t>s</a:t>
            </a:r>
            <a:r>
              <a:rPr sz="240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-254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t</a:t>
            </a:r>
            <a:r>
              <a:rPr sz="2400" dirty="0">
                <a:solidFill>
                  <a:srgbClr val="765F54"/>
                </a:solidFill>
                <a:latin typeface="Arial"/>
                <a:cs typeface="Arial"/>
              </a:rPr>
              <a:t>o</a:t>
            </a:r>
            <a:r>
              <a:rPr sz="240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-245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li</a:t>
            </a:r>
            <a:r>
              <a:rPr sz="2400" spc="155" dirty="0">
                <a:solidFill>
                  <a:srgbClr val="765F54"/>
                </a:solidFill>
                <a:latin typeface="Arial"/>
                <a:cs typeface="Arial"/>
              </a:rPr>
              <a:t>s</a:t>
            </a:r>
            <a:r>
              <a:rPr sz="2400" spc="-10" dirty="0">
                <a:solidFill>
                  <a:srgbClr val="765F54"/>
                </a:solidFill>
                <a:latin typeface="Arial"/>
                <a:cs typeface="Arial"/>
              </a:rPr>
              <a:t>t</a:t>
            </a:r>
            <a:r>
              <a:rPr sz="240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-25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160" dirty="0">
                <a:solidFill>
                  <a:srgbClr val="765F54"/>
                </a:solidFill>
                <a:latin typeface="Arial"/>
                <a:cs typeface="Arial"/>
              </a:rPr>
              <a:t>r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ea</a:t>
            </a:r>
            <a:r>
              <a:rPr sz="2400" dirty="0">
                <a:solidFill>
                  <a:srgbClr val="765F54"/>
                </a:solidFill>
                <a:latin typeface="Arial"/>
                <a:cs typeface="Arial"/>
              </a:rPr>
              <a:t>l</a:t>
            </a:r>
            <a:r>
              <a:rPr sz="240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-25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e</a:t>
            </a:r>
            <a:r>
              <a:rPr sz="2400" spc="155" dirty="0">
                <a:solidFill>
                  <a:srgbClr val="765F54"/>
                </a:solidFill>
                <a:latin typeface="Arial"/>
                <a:cs typeface="Arial"/>
              </a:rPr>
              <a:t>s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tat</a:t>
            </a:r>
            <a:r>
              <a:rPr sz="2400" dirty="0">
                <a:solidFill>
                  <a:srgbClr val="765F54"/>
                </a:solidFill>
                <a:latin typeface="Arial"/>
                <a:cs typeface="Arial"/>
              </a:rPr>
              <a:t>e</a:t>
            </a:r>
            <a:r>
              <a:rPr sz="240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-27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fo</a:t>
            </a:r>
            <a:r>
              <a:rPr sz="2400" dirty="0">
                <a:solidFill>
                  <a:srgbClr val="765F54"/>
                </a:solidFill>
                <a:latin typeface="Arial"/>
                <a:cs typeface="Arial"/>
              </a:rPr>
              <a:t>r</a:t>
            </a:r>
            <a:r>
              <a:rPr sz="240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-26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155" dirty="0">
                <a:solidFill>
                  <a:srgbClr val="765F54"/>
                </a:solidFill>
                <a:latin typeface="Arial"/>
                <a:cs typeface="Arial"/>
              </a:rPr>
              <a:t>s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ale</a:t>
            </a:r>
            <a:r>
              <a:rPr sz="2400" spc="-10" dirty="0">
                <a:solidFill>
                  <a:srgbClr val="765F54"/>
                </a:solidFill>
                <a:latin typeface="Arial"/>
                <a:cs typeface="Arial"/>
              </a:rPr>
              <a:t>,</a:t>
            </a:r>
            <a:r>
              <a:rPr sz="2400" spc="-1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lea</a:t>
            </a:r>
            <a:r>
              <a:rPr sz="2400" spc="155" dirty="0">
                <a:solidFill>
                  <a:srgbClr val="765F54"/>
                </a:solidFill>
                <a:latin typeface="Arial"/>
                <a:cs typeface="Arial"/>
              </a:rPr>
              <a:t>s</a:t>
            </a:r>
            <a:r>
              <a:rPr sz="2400" dirty="0">
                <a:solidFill>
                  <a:srgbClr val="765F54"/>
                </a:solidFill>
                <a:latin typeface="Arial"/>
                <a:cs typeface="Arial"/>
              </a:rPr>
              <a:t>e</a:t>
            </a:r>
            <a:r>
              <a:rPr sz="240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-245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o</a:t>
            </a:r>
            <a:r>
              <a:rPr sz="2400" dirty="0">
                <a:solidFill>
                  <a:srgbClr val="765F54"/>
                </a:solidFill>
                <a:latin typeface="Arial"/>
                <a:cs typeface="Arial"/>
              </a:rPr>
              <a:t>r</a:t>
            </a:r>
            <a:r>
              <a:rPr sz="240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-24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e</a:t>
            </a:r>
            <a:r>
              <a:rPr sz="2400" spc="140" dirty="0">
                <a:solidFill>
                  <a:srgbClr val="765F54"/>
                </a:solidFill>
                <a:latin typeface="Arial"/>
                <a:cs typeface="Arial"/>
              </a:rPr>
              <a:t>x</a:t>
            </a:r>
            <a:r>
              <a:rPr sz="2400" spc="155" dirty="0">
                <a:solidFill>
                  <a:srgbClr val="765F54"/>
                </a:solidFill>
                <a:latin typeface="Arial"/>
                <a:cs typeface="Arial"/>
              </a:rPr>
              <a:t>c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hange</a:t>
            </a:r>
            <a:r>
              <a:rPr sz="2400" spc="-10" dirty="0">
                <a:solidFill>
                  <a:srgbClr val="765F54"/>
                </a:solidFill>
                <a:latin typeface="Arial"/>
                <a:cs typeface="Arial"/>
              </a:rPr>
              <a:t>;</a:t>
            </a:r>
            <a:endParaRPr sz="24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02692" y="152400"/>
            <a:ext cx="11753215" cy="1346200"/>
          </a:xfrm>
          <a:prstGeom prst="rect">
            <a:avLst/>
          </a:prstGeom>
          <a:solidFill>
            <a:srgbClr val="765F54"/>
          </a:solidFill>
        </p:spPr>
        <p:txBody>
          <a:bodyPr vert="horz" wrap="square" lIns="0" tIns="0" rIns="0" bIns="0" rtlCol="0">
            <a:spAutoFit/>
          </a:bodyPr>
          <a:lstStyle/>
          <a:p>
            <a:pPr marL="763905">
              <a:lnSpc>
                <a:spcPct val="100000"/>
              </a:lnSpc>
              <a:tabLst>
                <a:tab pos="2162810" algn="l"/>
                <a:tab pos="2736215" algn="l"/>
                <a:tab pos="5994400" algn="l"/>
                <a:tab pos="9348470" algn="l"/>
              </a:tabLst>
            </a:pPr>
            <a:r>
              <a:rPr sz="3200" spc="200" dirty="0">
                <a:solidFill>
                  <a:srgbClr val="FFFFFF"/>
                </a:solidFill>
                <a:latin typeface="Arial"/>
                <a:cs typeface="Arial"/>
              </a:rPr>
              <a:t>WH</a:t>
            </a:r>
            <a:r>
              <a:rPr sz="3200" spc="-4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sz="3200" spc="20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sz="3200" spc="204" dirty="0">
                <a:solidFill>
                  <a:srgbClr val="FFFFFF"/>
                </a:solidFill>
                <a:latin typeface="Arial"/>
                <a:cs typeface="Arial"/>
              </a:rPr>
              <a:t>“R</a:t>
            </a:r>
            <a:r>
              <a:rPr sz="3200" spc="200" dirty="0">
                <a:solidFill>
                  <a:srgbClr val="FFFFFF"/>
                </a:solidFill>
                <a:latin typeface="Arial"/>
                <a:cs typeface="Arial"/>
              </a:rPr>
              <a:t>EA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3200" spc="34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200" dirty="0">
                <a:solidFill>
                  <a:srgbClr val="FFFFFF"/>
                </a:solidFill>
                <a:latin typeface="Arial"/>
                <a:cs typeface="Arial"/>
              </a:rPr>
              <a:t>ES</a:t>
            </a:r>
            <a:r>
              <a:rPr sz="3200" spc="-40" dirty="0">
                <a:solidFill>
                  <a:srgbClr val="FFFFFF"/>
                </a:solidFill>
                <a:latin typeface="Arial"/>
                <a:cs typeface="Arial"/>
              </a:rPr>
              <a:t>TA</a:t>
            </a:r>
            <a:r>
              <a:rPr sz="3200" spc="20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sz="3200" spc="200" dirty="0">
                <a:solidFill>
                  <a:srgbClr val="FFFFFF"/>
                </a:solidFill>
                <a:latin typeface="Arial"/>
                <a:cs typeface="Arial"/>
              </a:rPr>
              <a:t>B</a:t>
            </a:r>
            <a:r>
              <a:rPr sz="3200" spc="204" dirty="0">
                <a:solidFill>
                  <a:srgbClr val="FFFFFF"/>
                </a:solidFill>
                <a:latin typeface="Arial"/>
                <a:cs typeface="Arial"/>
              </a:rPr>
              <a:t>RO</a:t>
            </a:r>
            <a:r>
              <a:rPr sz="3200" spc="200" dirty="0">
                <a:solidFill>
                  <a:srgbClr val="FFFFFF"/>
                </a:solidFill>
                <a:latin typeface="Arial"/>
                <a:cs typeface="Arial"/>
              </a:rPr>
              <a:t>KERA</a:t>
            </a:r>
            <a:r>
              <a:rPr sz="3200" spc="195" dirty="0">
                <a:solidFill>
                  <a:srgbClr val="FFFFFF"/>
                </a:solidFill>
                <a:latin typeface="Arial"/>
                <a:cs typeface="Arial"/>
              </a:rPr>
              <a:t>G</a:t>
            </a:r>
            <a:r>
              <a:rPr sz="3200" spc="20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3200" spc="190" dirty="0">
                <a:solidFill>
                  <a:srgbClr val="FFFFFF"/>
                </a:solidFill>
                <a:latin typeface="Arial"/>
                <a:cs typeface="Arial"/>
              </a:rPr>
              <a:t>”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?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sz="3200" spc="204" dirty="0">
                <a:solidFill>
                  <a:srgbClr val="FFFFFF"/>
                </a:solidFill>
                <a:latin typeface="Arial"/>
                <a:cs typeface="Arial"/>
              </a:rPr>
              <a:t>(CON</a:t>
            </a:r>
            <a:r>
              <a:rPr sz="3200" spc="-16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3200" spc="185" dirty="0">
                <a:solidFill>
                  <a:srgbClr val="FFFFFF"/>
                </a:solidFill>
                <a:latin typeface="Arial"/>
                <a:cs typeface="Arial"/>
              </a:rPr>
              <a:t>.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)</a:t>
            </a:r>
            <a:endParaRPr sz="32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36804" y="5980426"/>
            <a:ext cx="3724649" cy="59054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32559" y="1802919"/>
            <a:ext cx="10735310" cy="31838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723900">
              <a:lnSpc>
                <a:spcPct val="100000"/>
              </a:lnSpc>
              <a:buClr>
                <a:srgbClr val="765F54"/>
              </a:buClr>
              <a:buFont typeface="Arial"/>
              <a:buAutoNum type="arabicParenBoth" startAt="5"/>
              <a:tabLst>
                <a:tab pos="529590" algn="l"/>
              </a:tabLst>
            </a:pPr>
            <a:r>
              <a:rPr sz="2400" spc="130" dirty="0">
                <a:solidFill>
                  <a:srgbClr val="765F54"/>
                </a:solidFill>
                <a:latin typeface="Arial"/>
                <a:cs typeface="Arial"/>
              </a:rPr>
              <a:t>A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u</a:t>
            </a:r>
            <a:r>
              <a:rPr sz="2400" spc="155" dirty="0">
                <a:solidFill>
                  <a:srgbClr val="765F54"/>
                </a:solidFill>
                <a:latin typeface="Arial"/>
                <a:cs typeface="Arial"/>
              </a:rPr>
              <a:t>c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tion</a:t>
            </a:r>
            <a:r>
              <a:rPr sz="2400" dirty="0">
                <a:solidFill>
                  <a:srgbClr val="765F54"/>
                </a:solidFill>
                <a:latin typeface="Arial"/>
                <a:cs typeface="Arial"/>
              </a:rPr>
              <a:t>s</a:t>
            </a:r>
            <a:r>
              <a:rPr sz="240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-265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o</a:t>
            </a:r>
            <a:r>
              <a:rPr sz="2400" dirty="0">
                <a:solidFill>
                  <a:srgbClr val="765F54"/>
                </a:solidFill>
                <a:latin typeface="Arial"/>
                <a:cs typeface="Arial"/>
              </a:rPr>
              <a:t>r</a:t>
            </a:r>
            <a:r>
              <a:rPr sz="240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-24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o</a:t>
            </a:r>
            <a:r>
              <a:rPr sz="2400" spc="100" dirty="0">
                <a:solidFill>
                  <a:srgbClr val="765F54"/>
                </a:solidFill>
                <a:latin typeface="Arial"/>
                <a:cs typeface="Arial"/>
              </a:rPr>
              <a:t>f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fe</a:t>
            </a:r>
            <a:r>
              <a:rPr sz="2400" spc="160" dirty="0">
                <a:solidFill>
                  <a:srgbClr val="765F54"/>
                </a:solidFill>
                <a:latin typeface="Arial"/>
                <a:cs typeface="Arial"/>
              </a:rPr>
              <a:t>r</a:t>
            </a:r>
            <a:r>
              <a:rPr sz="2400" dirty="0">
                <a:solidFill>
                  <a:srgbClr val="765F54"/>
                </a:solidFill>
                <a:latin typeface="Arial"/>
                <a:cs typeface="Arial"/>
              </a:rPr>
              <a:t>s</a:t>
            </a:r>
            <a:r>
              <a:rPr sz="240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-28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o</a:t>
            </a:r>
            <a:r>
              <a:rPr sz="2400" dirty="0">
                <a:solidFill>
                  <a:srgbClr val="765F54"/>
                </a:solidFill>
                <a:latin typeface="Arial"/>
                <a:cs typeface="Arial"/>
              </a:rPr>
              <a:t>r</a:t>
            </a:r>
            <a:r>
              <a:rPr sz="240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-24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o</a:t>
            </a:r>
            <a:r>
              <a:rPr sz="2400" spc="100" dirty="0">
                <a:solidFill>
                  <a:srgbClr val="765F54"/>
                </a:solidFill>
                <a:latin typeface="Arial"/>
                <a:cs typeface="Arial"/>
              </a:rPr>
              <a:t>f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fe</a:t>
            </a:r>
            <a:r>
              <a:rPr sz="2400" spc="160" dirty="0">
                <a:solidFill>
                  <a:srgbClr val="765F54"/>
                </a:solidFill>
                <a:latin typeface="Arial"/>
                <a:cs typeface="Arial"/>
              </a:rPr>
              <a:t>r</a:t>
            </a:r>
            <a:r>
              <a:rPr sz="2400" spc="140" dirty="0">
                <a:solidFill>
                  <a:srgbClr val="765F54"/>
                </a:solidFill>
                <a:latin typeface="Arial"/>
                <a:cs typeface="Arial"/>
              </a:rPr>
              <a:t>s</a:t>
            </a:r>
            <a:r>
              <a:rPr sz="2400" spc="-10" dirty="0">
                <a:solidFill>
                  <a:srgbClr val="765F54"/>
                </a:solidFill>
                <a:latin typeface="Arial"/>
                <a:cs typeface="Arial"/>
              </a:rPr>
              <a:t>,</a:t>
            </a:r>
            <a:r>
              <a:rPr sz="240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-275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atte</a:t>
            </a:r>
            <a:r>
              <a:rPr sz="2400" spc="145" dirty="0">
                <a:solidFill>
                  <a:srgbClr val="765F54"/>
                </a:solidFill>
                <a:latin typeface="Arial"/>
                <a:cs typeface="Arial"/>
              </a:rPr>
              <a:t>m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p</a:t>
            </a:r>
            <a:r>
              <a:rPr sz="2400" spc="130" dirty="0">
                <a:solidFill>
                  <a:srgbClr val="765F54"/>
                </a:solidFill>
                <a:latin typeface="Arial"/>
                <a:cs typeface="Arial"/>
              </a:rPr>
              <a:t>t</a:t>
            </a:r>
            <a:r>
              <a:rPr sz="2400" dirty="0">
                <a:solidFill>
                  <a:srgbClr val="765F54"/>
                </a:solidFill>
                <a:latin typeface="Arial"/>
                <a:cs typeface="Arial"/>
              </a:rPr>
              <a:t>s</a:t>
            </a:r>
            <a:r>
              <a:rPr sz="240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-28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o</a:t>
            </a:r>
            <a:r>
              <a:rPr sz="2400" dirty="0">
                <a:solidFill>
                  <a:srgbClr val="765F54"/>
                </a:solidFill>
                <a:latin typeface="Arial"/>
                <a:cs typeface="Arial"/>
              </a:rPr>
              <a:t>r</a:t>
            </a:r>
            <a:r>
              <a:rPr sz="240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-24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ag</a:t>
            </a:r>
            <a:r>
              <a:rPr sz="2400" spc="160" dirty="0">
                <a:solidFill>
                  <a:srgbClr val="765F54"/>
                </a:solidFill>
                <a:latin typeface="Arial"/>
                <a:cs typeface="Arial"/>
              </a:rPr>
              <a:t>r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ee</a:t>
            </a:r>
            <a:r>
              <a:rPr sz="2400" dirty="0">
                <a:solidFill>
                  <a:srgbClr val="765F54"/>
                </a:solidFill>
                <a:latin typeface="Arial"/>
                <a:cs typeface="Arial"/>
              </a:rPr>
              <a:t>s</a:t>
            </a:r>
            <a:r>
              <a:rPr sz="240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-254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t</a:t>
            </a:r>
            <a:r>
              <a:rPr sz="2400" dirty="0">
                <a:solidFill>
                  <a:srgbClr val="765F54"/>
                </a:solidFill>
                <a:latin typeface="Arial"/>
                <a:cs typeface="Arial"/>
              </a:rPr>
              <a:t>o</a:t>
            </a:r>
            <a:r>
              <a:rPr sz="240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-245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au</a:t>
            </a:r>
            <a:r>
              <a:rPr sz="2400" spc="155" dirty="0">
                <a:solidFill>
                  <a:srgbClr val="765F54"/>
                </a:solidFill>
                <a:latin typeface="Arial"/>
                <a:cs typeface="Arial"/>
              </a:rPr>
              <a:t>c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tio</a:t>
            </a:r>
            <a:r>
              <a:rPr sz="2400" dirty="0">
                <a:solidFill>
                  <a:srgbClr val="765F54"/>
                </a:solidFill>
                <a:latin typeface="Arial"/>
                <a:cs typeface="Arial"/>
              </a:rPr>
              <a:t>n</a:t>
            </a:r>
            <a:r>
              <a:rPr sz="240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-254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160" dirty="0">
                <a:solidFill>
                  <a:srgbClr val="765F54"/>
                </a:solidFill>
                <a:latin typeface="Arial"/>
                <a:cs typeface="Arial"/>
              </a:rPr>
              <a:t>r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ea</a:t>
            </a:r>
            <a:r>
              <a:rPr sz="2400" dirty="0">
                <a:solidFill>
                  <a:srgbClr val="765F54"/>
                </a:solidFill>
                <a:latin typeface="Arial"/>
                <a:cs typeface="Arial"/>
              </a:rPr>
              <a:t>l</a:t>
            </a:r>
            <a:r>
              <a:rPr sz="240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e</a:t>
            </a:r>
            <a:r>
              <a:rPr sz="2400" spc="155" dirty="0">
                <a:solidFill>
                  <a:srgbClr val="765F54"/>
                </a:solidFill>
                <a:latin typeface="Arial"/>
                <a:cs typeface="Arial"/>
              </a:rPr>
              <a:t>s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tat</a:t>
            </a:r>
            <a:r>
              <a:rPr sz="2400" spc="140" dirty="0">
                <a:solidFill>
                  <a:srgbClr val="765F54"/>
                </a:solidFill>
                <a:latin typeface="Arial"/>
                <a:cs typeface="Arial"/>
              </a:rPr>
              <a:t>e</a:t>
            </a:r>
            <a:r>
              <a:rPr sz="2400" spc="-10" dirty="0">
                <a:solidFill>
                  <a:srgbClr val="765F54"/>
                </a:solidFill>
                <a:latin typeface="Arial"/>
                <a:cs typeface="Arial"/>
              </a:rPr>
              <a:t>;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9"/>
              </a:spcBef>
              <a:buClr>
                <a:srgbClr val="765F54"/>
              </a:buClr>
              <a:buFont typeface="Arial"/>
              <a:buAutoNum type="arabicParenBoth" startAt="5"/>
            </a:pPr>
            <a:endParaRPr sz="3500">
              <a:latin typeface="Times New Roman"/>
              <a:cs typeface="Times New Roman"/>
            </a:endParaRPr>
          </a:p>
          <a:p>
            <a:pPr marL="12700" marR="553085">
              <a:lnSpc>
                <a:spcPct val="100000"/>
              </a:lnSpc>
              <a:buClr>
                <a:srgbClr val="765F54"/>
              </a:buClr>
              <a:buFont typeface="Arial"/>
              <a:buAutoNum type="arabicParenBoth" startAt="5"/>
              <a:tabLst>
                <a:tab pos="546100" algn="l"/>
              </a:tabLst>
            </a:pP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Deal</a:t>
            </a:r>
            <a:r>
              <a:rPr sz="2400" dirty="0">
                <a:solidFill>
                  <a:srgbClr val="765F54"/>
                </a:solidFill>
                <a:latin typeface="Arial"/>
                <a:cs typeface="Arial"/>
              </a:rPr>
              <a:t>s</a:t>
            </a:r>
            <a:r>
              <a:rPr sz="240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-229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i</a:t>
            </a:r>
            <a:r>
              <a:rPr sz="2400" dirty="0">
                <a:solidFill>
                  <a:srgbClr val="765F54"/>
                </a:solidFill>
                <a:latin typeface="Arial"/>
                <a:cs typeface="Arial"/>
              </a:rPr>
              <a:t>n</a:t>
            </a:r>
            <a:r>
              <a:rPr sz="240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-235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optio</a:t>
            </a:r>
            <a:r>
              <a:rPr sz="2400" dirty="0">
                <a:solidFill>
                  <a:srgbClr val="765F54"/>
                </a:solidFill>
                <a:latin typeface="Arial"/>
                <a:cs typeface="Arial"/>
              </a:rPr>
              <a:t>n</a:t>
            </a:r>
            <a:r>
              <a:rPr sz="240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-254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o</a:t>
            </a:r>
            <a:r>
              <a:rPr sz="2400" dirty="0">
                <a:solidFill>
                  <a:srgbClr val="765F54"/>
                </a:solidFill>
                <a:latin typeface="Arial"/>
                <a:cs typeface="Arial"/>
              </a:rPr>
              <a:t>n</a:t>
            </a:r>
            <a:r>
              <a:rPr sz="240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-235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160" dirty="0">
                <a:solidFill>
                  <a:srgbClr val="765F54"/>
                </a:solidFill>
                <a:latin typeface="Arial"/>
                <a:cs typeface="Arial"/>
              </a:rPr>
              <a:t>r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ea</a:t>
            </a:r>
            <a:r>
              <a:rPr sz="2400" dirty="0">
                <a:solidFill>
                  <a:srgbClr val="765F54"/>
                </a:solidFill>
                <a:latin typeface="Arial"/>
                <a:cs typeface="Arial"/>
              </a:rPr>
              <a:t>l</a:t>
            </a:r>
            <a:r>
              <a:rPr sz="240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-25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e</a:t>
            </a:r>
            <a:r>
              <a:rPr sz="2400" spc="155" dirty="0">
                <a:solidFill>
                  <a:srgbClr val="765F54"/>
                </a:solidFill>
                <a:latin typeface="Arial"/>
                <a:cs typeface="Arial"/>
              </a:rPr>
              <a:t>s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tat</a:t>
            </a:r>
            <a:r>
              <a:rPr sz="2400" spc="140" dirty="0">
                <a:solidFill>
                  <a:srgbClr val="765F54"/>
                </a:solidFill>
                <a:latin typeface="Arial"/>
                <a:cs typeface="Arial"/>
              </a:rPr>
              <a:t>e</a:t>
            </a:r>
            <a:r>
              <a:rPr sz="2400" spc="-10" dirty="0">
                <a:solidFill>
                  <a:srgbClr val="765F54"/>
                </a:solidFill>
                <a:latin typeface="Arial"/>
                <a:cs typeface="Arial"/>
              </a:rPr>
              <a:t>,</a:t>
            </a:r>
            <a:r>
              <a:rPr sz="240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-275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in</a:t>
            </a:r>
            <a:r>
              <a:rPr sz="2400" spc="155" dirty="0">
                <a:solidFill>
                  <a:srgbClr val="765F54"/>
                </a:solidFill>
                <a:latin typeface="Arial"/>
                <a:cs typeface="Arial"/>
              </a:rPr>
              <a:t>c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ludin</a:t>
            </a:r>
            <a:r>
              <a:rPr sz="2400" dirty="0">
                <a:solidFill>
                  <a:srgbClr val="765F54"/>
                </a:solidFill>
                <a:latin typeface="Arial"/>
                <a:cs typeface="Arial"/>
              </a:rPr>
              <a:t>g</a:t>
            </a:r>
            <a:r>
              <a:rPr sz="240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-235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765F54"/>
                </a:solidFill>
                <a:latin typeface="Arial"/>
                <a:cs typeface="Arial"/>
              </a:rPr>
              <a:t>a</a:t>
            </a:r>
            <a:r>
              <a:rPr sz="240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-235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lea</a:t>
            </a:r>
            <a:r>
              <a:rPr sz="2400" spc="155" dirty="0">
                <a:solidFill>
                  <a:srgbClr val="765F54"/>
                </a:solidFill>
                <a:latin typeface="Arial"/>
                <a:cs typeface="Arial"/>
              </a:rPr>
              <a:t>s</a:t>
            </a:r>
            <a:r>
              <a:rPr sz="2400" dirty="0">
                <a:solidFill>
                  <a:srgbClr val="765F54"/>
                </a:solidFill>
                <a:latin typeface="Arial"/>
                <a:cs typeface="Arial"/>
              </a:rPr>
              <a:t>e</a:t>
            </a:r>
            <a:r>
              <a:rPr sz="240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-245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t</a:t>
            </a:r>
            <a:r>
              <a:rPr sz="2400" dirty="0">
                <a:solidFill>
                  <a:srgbClr val="765F54"/>
                </a:solidFill>
                <a:latin typeface="Arial"/>
                <a:cs typeface="Arial"/>
              </a:rPr>
              <a:t>o</a:t>
            </a:r>
            <a:r>
              <a:rPr sz="240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-254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pu</a:t>
            </a:r>
            <a:r>
              <a:rPr sz="2400" spc="160" dirty="0">
                <a:solidFill>
                  <a:srgbClr val="765F54"/>
                </a:solidFill>
                <a:latin typeface="Arial"/>
                <a:cs typeface="Arial"/>
              </a:rPr>
              <a:t>r</a:t>
            </a:r>
            <a:r>
              <a:rPr sz="2400" spc="155" dirty="0">
                <a:solidFill>
                  <a:srgbClr val="765F54"/>
                </a:solidFill>
                <a:latin typeface="Arial"/>
                <a:cs typeface="Arial"/>
              </a:rPr>
              <a:t>c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ha</a:t>
            </a:r>
            <a:r>
              <a:rPr sz="2400" spc="155" dirty="0">
                <a:solidFill>
                  <a:srgbClr val="765F54"/>
                </a:solidFill>
                <a:latin typeface="Arial"/>
                <a:cs typeface="Arial"/>
              </a:rPr>
              <a:t>s</a:t>
            </a:r>
            <a:r>
              <a:rPr sz="2400" dirty="0">
                <a:solidFill>
                  <a:srgbClr val="765F54"/>
                </a:solidFill>
                <a:latin typeface="Arial"/>
                <a:cs typeface="Arial"/>
              </a:rPr>
              <a:t>e</a:t>
            </a:r>
            <a:r>
              <a:rPr sz="240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-254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o</a:t>
            </a:r>
            <a:r>
              <a:rPr sz="2400" dirty="0">
                <a:solidFill>
                  <a:srgbClr val="765F54"/>
                </a:solidFill>
                <a:latin typeface="Arial"/>
                <a:cs typeface="Arial"/>
              </a:rPr>
              <a:t>r</a:t>
            </a:r>
            <a:r>
              <a:rPr sz="240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bu</a:t>
            </a:r>
            <a:r>
              <a:rPr sz="2400" spc="155" dirty="0">
                <a:solidFill>
                  <a:srgbClr val="765F54"/>
                </a:solidFill>
                <a:latin typeface="Arial"/>
                <a:cs typeface="Arial"/>
              </a:rPr>
              <a:t>y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ing</a:t>
            </a:r>
            <a:r>
              <a:rPr sz="2400" spc="-10" dirty="0">
                <a:solidFill>
                  <a:srgbClr val="765F54"/>
                </a:solidFill>
                <a:latin typeface="Arial"/>
                <a:cs typeface="Arial"/>
              </a:rPr>
              <a:t>,</a:t>
            </a:r>
            <a:r>
              <a:rPr sz="240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-25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155" dirty="0">
                <a:solidFill>
                  <a:srgbClr val="765F54"/>
                </a:solidFill>
                <a:latin typeface="Arial"/>
                <a:cs typeface="Arial"/>
              </a:rPr>
              <a:t>s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ellin</a:t>
            </a:r>
            <a:r>
              <a:rPr sz="2400" dirty="0">
                <a:solidFill>
                  <a:srgbClr val="765F54"/>
                </a:solidFill>
                <a:latin typeface="Arial"/>
                <a:cs typeface="Arial"/>
              </a:rPr>
              <a:t>g</a:t>
            </a:r>
            <a:r>
              <a:rPr sz="240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-235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o</a:t>
            </a:r>
            <a:r>
              <a:rPr sz="2400" dirty="0">
                <a:solidFill>
                  <a:srgbClr val="765F54"/>
                </a:solidFill>
                <a:latin typeface="Arial"/>
                <a:cs typeface="Arial"/>
              </a:rPr>
              <a:t>r</a:t>
            </a:r>
            <a:r>
              <a:rPr sz="240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-24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o</a:t>
            </a:r>
            <a:r>
              <a:rPr sz="2400" spc="100" dirty="0">
                <a:solidFill>
                  <a:srgbClr val="765F54"/>
                </a:solidFill>
                <a:latin typeface="Arial"/>
                <a:cs typeface="Arial"/>
              </a:rPr>
              <a:t>f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fe</a:t>
            </a:r>
            <a:r>
              <a:rPr sz="2400" spc="160" dirty="0">
                <a:solidFill>
                  <a:srgbClr val="765F54"/>
                </a:solidFill>
                <a:latin typeface="Arial"/>
                <a:cs typeface="Arial"/>
              </a:rPr>
              <a:t>r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in</a:t>
            </a:r>
            <a:r>
              <a:rPr sz="2400" dirty="0">
                <a:solidFill>
                  <a:srgbClr val="765F54"/>
                </a:solidFill>
                <a:latin typeface="Arial"/>
                <a:cs typeface="Arial"/>
              </a:rPr>
              <a:t>g</a:t>
            </a:r>
            <a:r>
              <a:rPr sz="240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-27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t</a:t>
            </a:r>
            <a:r>
              <a:rPr sz="2400" dirty="0">
                <a:solidFill>
                  <a:srgbClr val="765F54"/>
                </a:solidFill>
                <a:latin typeface="Arial"/>
                <a:cs typeface="Arial"/>
              </a:rPr>
              <a:t>o</a:t>
            </a:r>
            <a:r>
              <a:rPr sz="240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-254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bu</a:t>
            </a:r>
            <a:r>
              <a:rPr sz="2400" dirty="0">
                <a:solidFill>
                  <a:srgbClr val="765F54"/>
                </a:solidFill>
                <a:latin typeface="Arial"/>
                <a:cs typeface="Arial"/>
              </a:rPr>
              <a:t>y</a:t>
            </a:r>
            <a:r>
              <a:rPr sz="240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-24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o</a:t>
            </a:r>
            <a:r>
              <a:rPr sz="2400" dirty="0">
                <a:solidFill>
                  <a:srgbClr val="765F54"/>
                </a:solidFill>
                <a:latin typeface="Arial"/>
                <a:cs typeface="Arial"/>
              </a:rPr>
              <a:t>r</a:t>
            </a:r>
            <a:r>
              <a:rPr sz="240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-24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155" dirty="0">
                <a:solidFill>
                  <a:srgbClr val="765F54"/>
                </a:solidFill>
                <a:latin typeface="Arial"/>
                <a:cs typeface="Arial"/>
              </a:rPr>
              <a:t>s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el</a:t>
            </a:r>
            <a:r>
              <a:rPr sz="2400" dirty="0">
                <a:solidFill>
                  <a:srgbClr val="765F54"/>
                </a:solidFill>
                <a:latin typeface="Arial"/>
                <a:cs typeface="Arial"/>
              </a:rPr>
              <a:t>l</a:t>
            </a:r>
            <a:r>
              <a:rPr sz="240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-235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option</a:t>
            </a:r>
            <a:r>
              <a:rPr sz="2400" dirty="0">
                <a:solidFill>
                  <a:srgbClr val="765F54"/>
                </a:solidFill>
                <a:latin typeface="Arial"/>
                <a:cs typeface="Arial"/>
              </a:rPr>
              <a:t>s</a:t>
            </a:r>
            <a:r>
              <a:rPr sz="240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-254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o</a:t>
            </a:r>
            <a:r>
              <a:rPr sz="2400" dirty="0">
                <a:solidFill>
                  <a:srgbClr val="765F54"/>
                </a:solidFill>
                <a:latin typeface="Arial"/>
                <a:cs typeface="Arial"/>
              </a:rPr>
              <a:t>n</a:t>
            </a:r>
            <a:r>
              <a:rPr sz="240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-245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160" dirty="0">
                <a:solidFill>
                  <a:srgbClr val="765F54"/>
                </a:solidFill>
                <a:latin typeface="Arial"/>
                <a:cs typeface="Arial"/>
              </a:rPr>
              <a:t>r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ea</a:t>
            </a:r>
            <a:r>
              <a:rPr sz="2400" dirty="0">
                <a:solidFill>
                  <a:srgbClr val="765F54"/>
                </a:solidFill>
                <a:latin typeface="Arial"/>
                <a:cs typeface="Arial"/>
              </a:rPr>
              <a:t>l</a:t>
            </a:r>
            <a:r>
              <a:rPr sz="240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-25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e</a:t>
            </a:r>
            <a:r>
              <a:rPr sz="2400" spc="155" dirty="0">
                <a:solidFill>
                  <a:srgbClr val="765F54"/>
                </a:solidFill>
                <a:latin typeface="Arial"/>
                <a:cs typeface="Arial"/>
              </a:rPr>
              <a:t>s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tate</a:t>
            </a:r>
            <a:r>
              <a:rPr sz="2400" spc="-10" dirty="0">
                <a:solidFill>
                  <a:srgbClr val="765F54"/>
                </a:solidFill>
                <a:latin typeface="Arial"/>
                <a:cs typeface="Arial"/>
              </a:rPr>
              <a:t>;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7"/>
              </a:spcBef>
              <a:buClr>
                <a:srgbClr val="765F54"/>
              </a:buClr>
              <a:buFont typeface="Arial"/>
              <a:buAutoNum type="arabicParenBoth" startAt="5"/>
            </a:pPr>
            <a:endParaRPr sz="3500">
              <a:latin typeface="Times New Roman"/>
              <a:cs typeface="Times New Roman"/>
            </a:endParaRPr>
          </a:p>
          <a:p>
            <a:pPr marL="528955" indent="-516255">
              <a:lnSpc>
                <a:spcPct val="100000"/>
              </a:lnSpc>
              <a:buClr>
                <a:srgbClr val="765F54"/>
              </a:buClr>
              <a:buFont typeface="Arial"/>
              <a:buAutoNum type="arabicParenBoth" startAt="5"/>
              <a:tabLst>
                <a:tab pos="529590" algn="l"/>
              </a:tabLst>
            </a:pP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Aid</a:t>
            </a:r>
            <a:r>
              <a:rPr sz="2400" dirty="0">
                <a:solidFill>
                  <a:srgbClr val="765F54"/>
                </a:solidFill>
                <a:latin typeface="Arial"/>
                <a:cs typeface="Arial"/>
              </a:rPr>
              <a:t>s</a:t>
            </a:r>
            <a:r>
              <a:rPr sz="240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-245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o</a:t>
            </a:r>
            <a:r>
              <a:rPr sz="2400" dirty="0">
                <a:solidFill>
                  <a:srgbClr val="765F54"/>
                </a:solidFill>
                <a:latin typeface="Arial"/>
                <a:cs typeface="Arial"/>
              </a:rPr>
              <a:t>r</a:t>
            </a:r>
            <a:r>
              <a:rPr sz="240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-24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o</a:t>
            </a:r>
            <a:r>
              <a:rPr sz="2400" spc="110" dirty="0">
                <a:solidFill>
                  <a:srgbClr val="765F54"/>
                </a:solidFill>
                <a:latin typeface="Arial"/>
                <a:cs typeface="Arial"/>
              </a:rPr>
              <a:t>f</a:t>
            </a:r>
            <a:r>
              <a:rPr sz="2400" spc="160" dirty="0">
                <a:solidFill>
                  <a:srgbClr val="765F54"/>
                </a:solidFill>
                <a:latin typeface="Arial"/>
                <a:cs typeface="Arial"/>
              </a:rPr>
              <a:t>f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e</a:t>
            </a:r>
            <a:r>
              <a:rPr sz="2400" spc="160" dirty="0">
                <a:solidFill>
                  <a:srgbClr val="765F54"/>
                </a:solidFill>
                <a:latin typeface="Arial"/>
                <a:cs typeface="Arial"/>
              </a:rPr>
              <a:t>r</a:t>
            </a:r>
            <a:r>
              <a:rPr sz="2400" dirty="0">
                <a:solidFill>
                  <a:srgbClr val="765F54"/>
                </a:solidFill>
                <a:latin typeface="Arial"/>
                <a:cs typeface="Arial"/>
              </a:rPr>
              <a:t>s</a:t>
            </a:r>
            <a:r>
              <a:rPr sz="240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-28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o</a:t>
            </a:r>
            <a:r>
              <a:rPr sz="2400" dirty="0">
                <a:solidFill>
                  <a:srgbClr val="765F54"/>
                </a:solidFill>
                <a:latin typeface="Arial"/>
                <a:cs typeface="Arial"/>
              </a:rPr>
              <a:t>r</a:t>
            </a:r>
            <a:r>
              <a:rPr sz="240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-24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a</a:t>
            </a:r>
            <a:r>
              <a:rPr sz="2400" spc="160" dirty="0">
                <a:solidFill>
                  <a:srgbClr val="765F54"/>
                </a:solidFill>
                <a:latin typeface="Arial"/>
                <a:cs typeface="Arial"/>
              </a:rPr>
              <a:t>tt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e</a:t>
            </a:r>
            <a:r>
              <a:rPr sz="2400" spc="155" dirty="0">
                <a:solidFill>
                  <a:srgbClr val="765F54"/>
                </a:solidFill>
                <a:latin typeface="Arial"/>
                <a:cs typeface="Arial"/>
              </a:rPr>
              <a:t>m</a:t>
            </a:r>
            <a:r>
              <a:rPr sz="2400" spc="135" dirty="0">
                <a:solidFill>
                  <a:srgbClr val="765F54"/>
                </a:solidFill>
                <a:latin typeface="Arial"/>
                <a:cs typeface="Arial"/>
              </a:rPr>
              <a:t>p</a:t>
            </a:r>
            <a:r>
              <a:rPr sz="2400" spc="145" dirty="0">
                <a:solidFill>
                  <a:srgbClr val="765F54"/>
                </a:solidFill>
                <a:latin typeface="Arial"/>
                <a:cs typeface="Arial"/>
              </a:rPr>
              <a:t>t</a:t>
            </a:r>
            <a:r>
              <a:rPr sz="2400" dirty="0">
                <a:solidFill>
                  <a:srgbClr val="765F54"/>
                </a:solidFill>
                <a:latin typeface="Arial"/>
                <a:cs typeface="Arial"/>
              </a:rPr>
              <a:t>s</a:t>
            </a:r>
            <a:r>
              <a:rPr sz="240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-28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160" dirty="0">
                <a:solidFill>
                  <a:srgbClr val="765F54"/>
                </a:solidFill>
                <a:latin typeface="Arial"/>
                <a:cs typeface="Arial"/>
              </a:rPr>
              <a:t>t</a:t>
            </a:r>
            <a:r>
              <a:rPr sz="2400" dirty="0">
                <a:solidFill>
                  <a:srgbClr val="765F54"/>
                </a:solidFill>
                <a:latin typeface="Arial"/>
                <a:cs typeface="Arial"/>
              </a:rPr>
              <a:t>o</a:t>
            </a:r>
            <a:r>
              <a:rPr sz="240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-245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ai</a:t>
            </a:r>
            <a:r>
              <a:rPr sz="2400" dirty="0">
                <a:solidFill>
                  <a:srgbClr val="765F54"/>
                </a:solidFill>
                <a:latin typeface="Arial"/>
                <a:cs typeface="Arial"/>
              </a:rPr>
              <a:t>d</a:t>
            </a:r>
            <a:r>
              <a:rPr sz="240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-235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i</a:t>
            </a:r>
            <a:r>
              <a:rPr sz="2400" dirty="0">
                <a:solidFill>
                  <a:srgbClr val="765F54"/>
                </a:solidFill>
                <a:latin typeface="Arial"/>
                <a:cs typeface="Arial"/>
              </a:rPr>
              <a:t>n</a:t>
            </a:r>
            <a:r>
              <a:rPr sz="240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-235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loca</a:t>
            </a:r>
            <a:r>
              <a:rPr sz="2400" spc="160" dirty="0">
                <a:solidFill>
                  <a:srgbClr val="765F54"/>
                </a:solidFill>
                <a:latin typeface="Arial"/>
                <a:cs typeface="Arial"/>
              </a:rPr>
              <a:t>t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in</a:t>
            </a:r>
            <a:r>
              <a:rPr sz="2400" dirty="0">
                <a:solidFill>
                  <a:srgbClr val="765F54"/>
                </a:solidFill>
                <a:latin typeface="Arial"/>
                <a:cs typeface="Arial"/>
              </a:rPr>
              <a:t>g</a:t>
            </a:r>
            <a:r>
              <a:rPr sz="240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-26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o</a:t>
            </a:r>
            <a:r>
              <a:rPr sz="2400" dirty="0">
                <a:solidFill>
                  <a:srgbClr val="765F54"/>
                </a:solidFill>
                <a:latin typeface="Arial"/>
                <a:cs typeface="Arial"/>
              </a:rPr>
              <a:t>r</a:t>
            </a:r>
            <a:r>
              <a:rPr sz="240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-24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ob</a:t>
            </a:r>
            <a:r>
              <a:rPr sz="2400" spc="160" dirty="0">
                <a:solidFill>
                  <a:srgbClr val="765F54"/>
                </a:solidFill>
                <a:latin typeface="Arial"/>
                <a:cs typeface="Arial"/>
              </a:rPr>
              <a:t>t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ainin</a:t>
            </a:r>
            <a:r>
              <a:rPr sz="2400" dirty="0">
                <a:solidFill>
                  <a:srgbClr val="765F54"/>
                </a:solidFill>
                <a:latin typeface="Arial"/>
                <a:cs typeface="Arial"/>
              </a:rPr>
              <a:t>g</a:t>
            </a:r>
            <a:r>
              <a:rPr sz="240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-245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160" dirty="0">
                <a:solidFill>
                  <a:srgbClr val="765F54"/>
                </a:solidFill>
                <a:latin typeface="Arial"/>
                <a:cs typeface="Arial"/>
              </a:rPr>
              <a:t>r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ea</a:t>
            </a:r>
            <a:r>
              <a:rPr sz="2400" dirty="0">
                <a:solidFill>
                  <a:srgbClr val="765F54"/>
                </a:solidFill>
                <a:latin typeface="Arial"/>
                <a:cs typeface="Arial"/>
              </a:rPr>
              <a:t>l</a:t>
            </a:r>
            <a:r>
              <a:rPr sz="240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-25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es</a:t>
            </a:r>
            <a:r>
              <a:rPr sz="2400" spc="160" dirty="0">
                <a:solidFill>
                  <a:srgbClr val="765F54"/>
                </a:solidFill>
                <a:latin typeface="Arial"/>
                <a:cs typeface="Arial"/>
              </a:rPr>
              <a:t>t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a</a:t>
            </a:r>
            <a:r>
              <a:rPr sz="2400" spc="145" dirty="0">
                <a:solidFill>
                  <a:srgbClr val="765F54"/>
                </a:solidFill>
                <a:latin typeface="Arial"/>
                <a:cs typeface="Arial"/>
              </a:rPr>
              <a:t>t</a:t>
            </a:r>
            <a:r>
              <a:rPr sz="2400" dirty="0">
                <a:solidFill>
                  <a:srgbClr val="765F54"/>
                </a:solidFill>
                <a:latin typeface="Arial"/>
                <a:cs typeface="Arial"/>
              </a:rPr>
              <a:t>e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fo</a:t>
            </a:r>
            <a:r>
              <a:rPr sz="2400" dirty="0">
                <a:solidFill>
                  <a:srgbClr val="765F54"/>
                </a:solidFill>
                <a:latin typeface="Arial"/>
                <a:cs typeface="Arial"/>
              </a:rPr>
              <a:t>r</a:t>
            </a:r>
            <a:r>
              <a:rPr sz="240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-25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pu</a:t>
            </a:r>
            <a:r>
              <a:rPr sz="2400" spc="160" dirty="0">
                <a:solidFill>
                  <a:srgbClr val="765F54"/>
                </a:solidFill>
                <a:latin typeface="Arial"/>
                <a:cs typeface="Arial"/>
              </a:rPr>
              <a:t>r</a:t>
            </a:r>
            <a:r>
              <a:rPr sz="2400" spc="155" dirty="0">
                <a:solidFill>
                  <a:srgbClr val="765F54"/>
                </a:solidFill>
                <a:latin typeface="Arial"/>
                <a:cs typeface="Arial"/>
              </a:rPr>
              <a:t>c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ha</a:t>
            </a:r>
            <a:r>
              <a:rPr sz="2400" spc="155" dirty="0">
                <a:solidFill>
                  <a:srgbClr val="765F54"/>
                </a:solidFill>
                <a:latin typeface="Arial"/>
                <a:cs typeface="Arial"/>
              </a:rPr>
              <a:t>s</a:t>
            </a:r>
            <a:r>
              <a:rPr sz="2400" dirty="0">
                <a:solidFill>
                  <a:srgbClr val="765F54"/>
                </a:solidFill>
                <a:latin typeface="Arial"/>
                <a:cs typeface="Arial"/>
              </a:rPr>
              <a:t>e</a:t>
            </a:r>
            <a:r>
              <a:rPr sz="240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-27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o</a:t>
            </a:r>
            <a:r>
              <a:rPr sz="2400" dirty="0">
                <a:solidFill>
                  <a:srgbClr val="765F54"/>
                </a:solidFill>
                <a:latin typeface="Arial"/>
                <a:cs typeface="Arial"/>
              </a:rPr>
              <a:t>r</a:t>
            </a:r>
            <a:r>
              <a:rPr sz="240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-24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lea</a:t>
            </a:r>
            <a:r>
              <a:rPr sz="2400" spc="155" dirty="0">
                <a:solidFill>
                  <a:srgbClr val="765F54"/>
                </a:solidFill>
                <a:latin typeface="Arial"/>
                <a:cs typeface="Arial"/>
              </a:rPr>
              <a:t>s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e</a:t>
            </a:r>
            <a:r>
              <a:rPr sz="2400" dirty="0">
                <a:solidFill>
                  <a:srgbClr val="765F54"/>
                </a:solidFill>
                <a:latin typeface="Arial"/>
                <a:cs typeface="Arial"/>
              </a:rPr>
              <a:t>…</a:t>
            </a:r>
            <a:endParaRPr sz="24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02692" y="152400"/>
            <a:ext cx="11753215" cy="1346200"/>
          </a:xfrm>
          <a:prstGeom prst="rect">
            <a:avLst/>
          </a:prstGeom>
          <a:solidFill>
            <a:srgbClr val="765F54"/>
          </a:solidFill>
        </p:spPr>
        <p:txBody>
          <a:bodyPr vert="horz" wrap="square" lIns="0" tIns="0" rIns="0" bIns="0" rtlCol="0">
            <a:spAutoFit/>
          </a:bodyPr>
          <a:lstStyle/>
          <a:p>
            <a:pPr marL="763905">
              <a:lnSpc>
                <a:spcPct val="100000"/>
              </a:lnSpc>
              <a:tabLst>
                <a:tab pos="2162810" algn="l"/>
                <a:tab pos="2736215" algn="l"/>
                <a:tab pos="5994400" algn="l"/>
                <a:tab pos="9348470" algn="l"/>
              </a:tabLst>
            </a:pPr>
            <a:r>
              <a:rPr sz="3200" spc="200" dirty="0">
                <a:solidFill>
                  <a:srgbClr val="FFFFFF"/>
                </a:solidFill>
                <a:latin typeface="Arial"/>
                <a:cs typeface="Arial"/>
              </a:rPr>
              <a:t>WH</a:t>
            </a:r>
            <a:r>
              <a:rPr sz="3200" spc="-4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sz="3200" spc="20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sz="3200" spc="204" dirty="0">
                <a:solidFill>
                  <a:srgbClr val="FFFFFF"/>
                </a:solidFill>
                <a:latin typeface="Arial"/>
                <a:cs typeface="Arial"/>
              </a:rPr>
              <a:t>“R</a:t>
            </a:r>
            <a:r>
              <a:rPr sz="3200" spc="200" dirty="0">
                <a:solidFill>
                  <a:srgbClr val="FFFFFF"/>
                </a:solidFill>
                <a:latin typeface="Arial"/>
                <a:cs typeface="Arial"/>
              </a:rPr>
              <a:t>EA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3200" spc="34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200" dirty="0">
                <a:solidFill>
                  <a:srgbClr val="FFFFFF"/>
                </a:solidFill>
                <a:latin typeface="Arial"/>
                <a:cs typeface="Arial"/>
              </a:rPr>
              <a:t>ES</a:t>
            </a:r>
            <a:r>
              <a:rPr sz="3200" spc="-40" dirty="0">
                <a:solidFill>
                  <a:srgbClr val="FFFFFF"/>
                </a:solidFill>
                <a:latin typeface="Arial"/>
                <a:cs typeface="Arial"/>
              </a:rPr>
              <a:t>TA</a:t>
            </a:r>
            <a:r>
              <a:rPr sz="3200" spc="20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sz="3200" spc="200" dirty="0">
                <a:solidFill>
                  <a:srgbClr val="FFFFFF"/>
                </a:solidFill>
                <a:latin typeface="Arial"/>
                <a:cs typeface="Arial"/>
              </a:rPr>
              <a:t>B</a:t>
            </a:r>
            <a:r>
              <a:rPr sz="3200" spc="204" dirty="0">
                <a:solidFill>
                  <a:srgbClr val="FFFFFF"/>
                </a:solidFill>
                <a:latin typeface="Arial"/>
                <a:cs typeface="Arial"/>
              </a:rPr>
              <a:t>RO</a:t>
            </a:r>
            <a:r>
              <a:rPr sz="3200" spc="200" dirty="0">
                <a:solidFill>
                  <a:srgbClr val="FFFFFF"/>
                </a:solidFill>
                <a:latin typeface="Arial"/>
                <a:cs typeface="Arial"/>
              </a:rPr>
              <a:t>KERA</a:t>
            </a:r>
            <a:r>
              <a:rPr sz="3200" spc="195" dirty="0">
                <a:solidFill>
                  <a:srgbClr val="FFFFFF"/>
                </a:solidFill>
                <a:latin typeface="Arial"/>
                <a:cs typeface="Arial"/>
              </a:rPr>
              <a:t>G</a:t>
            </a:r>
            <a:r>
              <a:rPr sz="3200" spc="20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3200" spc="190" dirty="0">
                <a:solidFill>
                  <a:srgbClr val="FFFFFF"/>
                </a:solidFill>
                <a:latin typeface="Arial"/>
                <a:cs typeface="Arial"/>
              </a:rPr>
              <a:t>”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?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sz="3200" spc="204" dirty="0">
                <a:solidFill>
                  <a:srgbClr val="FFFFFF"/>
                </a:solidFill>
                <a:latin typeface="Arial"/>
                <a:cs typeface="Arial"/>
              </a:rPr>
              <a:t>(CON</a:t>
            </a:r>
            <a:r>
              <a:rPr sz="3200" spc="-16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3200" spc="185" dirty="0">
                <a:solidFill>
                  <a:srgbClr val="FFFFFF"/>
                </a:solidFill>
                <a:latin typeface="Arial"/>
                <a:cs typeface="Arial"/>
              </a:rPr>
              <a:t>.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)</a:t>
            </a:r>
            <a:endParaRPr sz="32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36804" y="5980426"/>
            <a:ext cx="3724649" cy="59054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32559" y="1802919"/>
            <a:ext cx="10271760" cy="23056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  <a:buClr>
                <a:srgbClr val="765F54"/>
              </a:buClr>
              <a:buFont typeface="Arial"/>
              <a:buAutoNum type="arabicParenR"/>
              <a:tabLst>
                <a:tab pos="426084" algn="l"/>
              </a:tabLst>
            </a:pPr>
            <a:r>
              <a:rPr sz="2400" spc="160" dirty="0">
                <a:solidFill>
                  <a:srgbClr val="765F54"/>
                </a:solidFill>
                <a:latin typeface="Arial"/>
                <a:cs typeface="Arial"/>
              </a:rPr>
              <a:t>M</a:t>
            </a:r>
            <a:r>
              <a:rPr sz="2400" spc="270" dirty="0">
                <a:solidFill>
                  <a:srgbClr val="765F54"/>
                </a:solidFill>
                <a:latin typeface="Arial"/>
                <a:cs typeface="Arial"/>
              </a:rPr>
              <a:t>u</a:t>
            </a:r>
            <a:r>
              <a:rPr sz="2400" spc="280" dirty="0">
                <a:solidFill>
                  <a:srgbClr val="765F54"/>
                </a:solidFill>
                <a:latin typeface="Arial"/>
                <a:cs typeface="Arial"/>
              </a:rPr>
              <a:t>s</a:t>
            </a:r>
            <a:r>
              <a:rPr sz="2400" spc="125" dirty="0">
                <a:solidFill>
                  <a:srgbClr val="765F54"/>
                </a:solidFill>
                <a:latin typeface="Arial"/>
                <a:cs typeface="Arial"/>
              </a:rPr>
              <a:t>t</a:t>
            </a:r>
            <a:r>
              <a:rPr sz="240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-26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270" dirty="0">
                <a:solidFill>
                  <a:srgbClr val="765F54"/>
                </a:solidFill>
                <a:latin typeface="Arial"/>
                <a:cs typeface="Arial"/>
              </a:rPr>
              <a:t>d</a:t>
            </a:r>
            <a:r>
              <a:rPr sz="2400" spc="290" dirty="0">
                <a:solidFill>
                  <a:srgbClr val="765F54"/>
                </a:solidFill>
                <a:latin typeface="Arial"/>
                <a:cs typeface="Arial"/>
              </a:rPr>
              <a:t>i</a:t>
            </a:r>
            <a:r>
              <a:rPr sz="2400" spc="280" dirty="0">
                <a:solidFill>
                  <a:srgbClr val="765F54"/>
                </a:solidFill>
                <a:latin typeface="Arial"/>
                <a:cs typeface="Arial"/>
              </a:rPr>
              <a:t>sc</a:t>
            </a:r>
            <a:r>
              <a:rPr sz="2400" spc="290" dirty="0">
                <a:solidFill>
                  <a:srgbClr val="765F54"/>
                </a:solidFill>
                <a:latin typeface="Arial"/>
                <a:cs typeface="Arial"/>
              </a:rPr>
              <a:t>l</a:t>
            </a:r>
            <a:r>
              <a:rPr sz="2400" spc="254" dirty="0">
                <a:solidFill>
                  <a:srgbClr val="765F54"/>
                </a:solidFill>
                <a:latin typeface="Arial"/>
                <a:cs typeface="Arial"/>
              </a:rPr>
              <a:t>o</a:t>
            </a:r>
            <a:r>
              <a:rPr sz="2400" spc="280" dirty="0">
                <a:solidFill>
                  <a:srgbClr val="765F54"/>
                </a:solidFill>
                <a:latin typeface="Arial"/>
                <a:cs typeface="Arial"/>
              </a:rPr>
              <a:t>s</a:t>
            </a:r>
            <a:r>
              <a:rPr sz="2400" dirty="0">
                <a:solidFill>
                  <a:srgbClr val="765F54"/>
                </a:solidFill>
                <a:latin typeface="Arial"/>
                <a:cs typeface="Arial"/>
              </a:rPr>
              <a:t>e</a:t>
            </a:r>
            <a:r>
              <a:rPr sz="240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-27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290" dirty="0">
                <a:solidFill>
                  <a:srgbClr val="765F54"/>
                </a:solidFill>
                <a:latin typeface="Arial"/>
                <a:cs typeface="Arial"/>
              </a:rPr>
              <a:t>i</a:t>
            </a:r>
            <a:r>
              <a:rPr sz="2400" spc="120" dirty="0">
                <a:solidFill>
                  <a:srgbClr val="765F54"/>
                </a:solidFill>
                <a:latin typeface="Arial"/>
                <a:cs typeface="Arial"/>
              </a:rPr>
              <a:t>n</a:t>
            </a:r>
            <a:r>
              <a:rPr sz="240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-254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a</a:t>
            </a:r>
            <a:r>
              <a:rPr sz="2400" spc="270" dirty="0">
                <a:solidFill>
                  <a:srgbClr val="765F54"/>
                </a:solidFill>
                <a:latin typeface="Arial"/>
                <a:cs typeface="Arial"/>
              </a:rPr>
              <a:t>n</a:t>
            </a:r>
            <a:r>
              <a:rPr sz="2400" spc="130" dirty="0">
                <a:solidFill>
                  <a:srgbClr val="765F54"/>
                </a:solidFill>
                <a:latin typeface="Arial"/>
                <a:cs typeface="Arial"/>
              </a:rPr>
              <a:t>y</a:t>
            </a:r>
            <a:r>
              <a:rPr sz="240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-245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a</a:t>
            </a:r>
            <a:r>
              <a:rPr sz="2400" spc="270" dirty="0">
                <a:solidFill>
                  <a:srgbClr val="765F54"/>
                </a:solidFill>
                <a:latin typeface="Arial"/>
                <a:cs typeface="Arial"/>
              </a:rPr>
              <a:t>d</a:t>
            </a:r>
            <a:r>
              <a:rPr sz="2400" spc="280" dirty="0">
                <a:solidFill>
                  <a:srgbClr val="765F54"/>
                </a:solidFill>
                <a:latin typeface="Arial"/>
                <a:cs typeface="Arial"/>
              </a:rPr>
              <a:t>v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e</a:t>
            </a:r>
            <a:r>
              <a:rPr sz="2400" spc="280" dirty="0">
                <a:solidFill>
                  <a:srgbClr val="765F54"/>
                </a:solidFill>
                <a:latin typeface="Arial"/>
                <a:cs typeface="Arial"/>
              </a:rPr>
              <a:t>r</a:t>
            </a:r>
            <a:r>
              <a:rPr sz="2400" spc="285" dirty="0">
                <a:solidFill>
                  <a:srgbClr val="765F54"/>
                </a:solidFill>
                <a:latin typeface="Arial"/>
                <a:cs typeface="Arial"/>
              </a:rPr>
              <a:t>t</a:t>
            </a:r>
            <a:r>
              <a:rPr sz="2400" spc="275" dirty="0">
                <a:solidFill>
                  <a:srgbClr val="765F54"/>
                </a:solidFill>
                <a:latin typeface="Arial"/>
                <a:cs typeface="Arial"/>
              </a:rPr>
              <a:t>i</a:t>
            </a:r>
            <a:r>
              <a:rPr sz="2400" spc="280" dirty="0">
                <a:solidFill>
                  <a:srgbClr val="765F54"/>
                </a:solidFill>
                <a:latin typeface="Arial"/>
                <a:cs typeface="Arial"/>
              </a:rPr>
              <a:t>s</a:t>
            </a:r>
            <a:r>
              <a:rPr sz="2400" spc="275" dirty="0">
                <a:solidFill>
                  <a:srgbClr val="765F54"/>
                </a:solidFill>
                <a:latin typeface="Arial"/>
                <a:cs typeface="Arial"/>
              </a:rPr>
              <a:t>i</a:t>
            </a:r>
            <a:r>
              <a:rPr sz="2400" spc="270" dirty="0">
                <a:solidFill>
                  <a:srgbClr val="765F54"/>
                </a:solidFill>
                <a:latin typeface="Arial"/>
                <a:cs typeface="Arial"/>
              </a:rPr>
              <a:t>n</a:t>
            </a:r>
            <a:r>
              <a:rPr sz="2400" spc="120" dirty="0">
                <a:solidFill>
                  <a:srgbClr val="765F54"/>
                </a:solidFill>
                <a:latin typeface="Arial"/>
                <a:cs typeface="Arial"/>
              </a:rPr>
              <a:t>g</a:t>
            </a:r>
            <a:r>
              <a:rPr sz="240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-275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t</a:t>
            </a:r>
            <a:r>
              <a:rPr sz="2400" dirty="0">
                <a:solidFill>
                  <a:srgbClr val="765F54"/>
                </a:solidFill>
                <a:latin typeface="Arial"/>
                <a:cs typeface="Arial"/>
              </a:rPr>
              <a:t>o</a:t>
            </a:r>
            <a:r>
              <a:rPr sz="240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-254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bu</a:t>
            </a:r>
            <a:r>
              <a:rPr sz="2400" spc="155" dirty="0">
                <a:solidFill>
                  <a:srgbClr val="765F54"/>
                </a:solidFill>
                <a:latin typeface="Arial"/>
                <a:cs typeface="Arial"/>
              </a:rPr>
              <a:t>y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e</a:t>
            </a:r>
            <a:r>
              <a:rPr sz="2400" spc="160" dirty="0">
                <a:solidFill>
                  <a:srgbClr val="765F54"/>
                </a:solidFill>
                <a:latin typeface="Arial"/>
                <a:cs typeface="Arial"/>
              </a:rPr>
              <a:t>r</a:t>
            </a:r>
            <a:r>
              <a:rPr sz="2400" dirty="0">
                <a:solidFill>
                  <a:srgbClr val="765F54"/>
                </a:solidFill>
                <a:latin typeface="Arial"/>
                <a:cs typeface="Arial"/>
              </a:rPr>
              <a:t>s</a:t>
            </a:r>
            <a:r>
              <a:rPr sz="240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-254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tha</a:t>
            </a:r>
            <a:r>
              <a:rPr sz="2400" spc="-10" dirty="0">
                <a:solidFill>
                  <a:srgbClr val="765F54"/>
                </a:solidFill>
                <a:latin typeface="Arial"/>
                <a:cs typeface="Arial"/>
              </a:rPr>
              <a:t>t</a:t>
            </a:r>
            <a:r>
              <a:rPr sz="240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-26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th</a:t>
            </a:r>
            <a:r>
              <a:rPr sz="2400" dirty="0">
                <a:solidFill>
                  <a:srgbClr val="765F54"/>
                </a:solidFill>
                <a:latin typeface="Arial"/>
                <a:cs typeface="Arial"/>
              </a:rPr>
              <a:t>e</a:t>
            </a:r>
            <a:r>
              <a:rPr sz="240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-254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whole</a:t>
            </a:r>
            <a:r>
              <a:rPr sz="2400" spc="155" dirty="0">
                <a:solidFill>
                  <a:srgbClr val="765F54"/>
                </a:solidFill>
                <a:latin typeface="Arial"/>
                <a:cs typeface="Arial"/>
              </a:rPr>
              <a:t>s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ale</a:t>
            </a:r>
            <a:r>
              <a:rPr sz="2400" dirty="0">
                <a:solidFill>
                  <a:srgbClr val="765F54"/>
                </a:solidFill>
                <a:latin typeface="Arial"/>
                <a:cs typeface="Arial"/>
              </a:rPr>
              <a:t>r</a:t>
            </a:r>
            <a:r>
              <a:rPr sz="240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doe</a:t>
            </a:r>
            <a:r>
              <a:rPr sz="2400" dirty="0">
                <a:solidFill>
                  <a:srgbClr val="765F54"/>
                </a:solidFill>
                <a:latin typeface="Arial"/>
                <a:cs typeface="Arial"/>
              </a:rPr>
              <a:t>s</a:t>
            </a:r>
            <a:r>
              <a:rPr sz="240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-24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no</a:t>
            </a:r>
            <a:r>
              <a:rPr sz="2400" spc="-10" dirty="0">
                <a:solidFill>
                  <a:srgbClr val="765F54"/>
                </a:solidFill>
                <a:latin typeface="Arial"/>
                <a:cs typeface="Arial"/>
              </a:rPr>
              <a:t>t</a:t>
            </a:r>
            <a:r>
              <a:rPr sz="240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-25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ow</a:t>
            </a:r>
            <a:r>
              <a:rPr sz="2400" dirty="0">
                <a:solidFill>
                  <a:srgbClr val="765F54"/>
                </a:solidFill>
                <a:latin typeface="Arial"/>
                <a:cs typeface="Arial"/>
              </a:rPr>
              <a:t>n</a:t>
            </a:r>
            <a:r>
              <a:rPr sz="240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-235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lega</a:t>
            </a:r>
            <a:r>
              <a:rPr sz="2400" dirty="0">
                <a:solidFill>
                  <a:srgbClr val="765F54"/>
                </a:solidFill>
                <a:latin typeface="Arial"/>
                <a:cs typeface="Arial"/>
              </a:rPr>
              <a:t>l</a:t>
            </a:r>
            <a:r>
              <a:rPr sz="240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-225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titl</a:t>
            </a:r>
            <a:r>
              <a:rPr sz="2400" dirty="0">
                <a:solidFill>
                  <a:srgbClr val="765F54"/>
                </a:solidFill>
                <a:latin typeface="Arial"/>
                <a:cs typeface="Arial"/>
              </a:rPr>
              <a:t>e</a:t>
            </a:r>
            <a:r>
              <a:rPr sz="240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-27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bu</a:t>
            </a:r>
            <a:r>
              <a:rPr sz="2400" spc="-10" dirty="0">
                <a:solidFill>
                  <a:srgbClr val="765F54"/>
                </a:solidFill>
                <a:latin typeface="Arial"/>
                <a:cs typeface="Arial"/>
              </a:rPr>
              <a:t>t</a:t>
            </a:r>
            <a:r>
              <a:rPr sz="240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-235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onl</a:t>
            </a:r>
            <a:r>
              <a:rPr sz="2400" dirty="0">
                <a:solidFill>
                  <a:srgbClr val="765F54"/>
                </a:solidFill>
                <a:latin typeface="Arial"/>
                <a:cs typeface="Arial"/>
              </a:rPr>
              <a:t>y</a:t>
            </a:r>
            <a:r>
              <a:rPr sz="240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-24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equitabl</a:t>
            </a:r>
            <a:r>
              <a:rPr sz="2400" dirty="0">
                <a:solidFill>
                  <a:srgbClr val="765F54"/>
                </a:solidFill>
                <a:latin typeface="Arial"/>
                <a:cs typeface="Arial"/>
              </a:rPr>
              <a:t>e</a:t>
            </a:r>
            <a:r>
              <a:rPr sz="240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-245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titl</a:t>
            </a:r>
            <a:r>
              <a:rPr sz="2400" dirty="0">
                <a:solidFill>
                  <a:srgbClr val="765F54"/>
                </a:solidFill>
                <a:latin typeface="Arial"/>
                <a:cs typeface="Arial"/>
              </a:rPr>
              <a:t>e</a:t>
            </a:r>
            <a:r>
              <a:rPr sz="240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-27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a</a:t>
            </a:r>
            <a:r>
              <a:rPr sz="2400" dirty="0">
                <a:solidFill>
                  <a:srgbClr val="765F54"/>
                </a:solidFill>
                <a:latin typeface="Arial"/>
                <a:cs typeface="Arial"/>
              </a:rPr>
              <a:t>s</a:t>
            </a:r>
            <a:r>
              <a:rPr sz="240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-229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bu</a:t>
            </a:r>
            <a:r>
              <a:rPr sz="2400" spc="155" dirty="0">
                <a:solidFill>
                  <a:srgbClr val="765F54"/>
                </a:solidFill>
                <a:latin typeface="Arial"/>
                <a:cs typeface="Arial"/>
              </a:rPr>
              <a:t>y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e</a:t>
            </a:r>
            <a:r>
              <a:rPr sz="2400" dirty="0">
                <a:solidFill>
                  <a:srgbClr val="765F54"/>
                </a:solidFill>
                <a:latin typeface="Arial"/>
                <a:cs typeface="Arial"/>
              </a:rPr>
              <a:t>r</a:t>
            </a:r>
            <a:r>
              <a:rPr sz="240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-25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unde</a:t>
            </a:r>
            <a:r>
              <a:rPr sz="2400" dirty="0">
                <a:solidFill>
                  <a:srgbClr val="765F54"/>
                </a:solidFill>
                <a:latin typeface="Arial"/>
                <a:cs typeface="Arial"/>
              </a:rPr>
              <a:t>r</a:t>
            </a:r>
            <a:r>
              <a:rPr sz="240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-25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765F54"/>
                </a:solidFill>
                <a:latin typeface="Arial"/>
                <a:cs typeface="Arial"/>
              </a:rPr>
              <a:t>a</a:t>
            </a:r>
            <a:r>
              <a:rPr sz="240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155" dirty="0">
                <a:solidFill>
                  <a:srgbClr val="765F54"/>
                </a:solidFill>
                <a:latin typeface="Arial"/>
                <a:cs typeface="Arial"/>
              </a:rPr>
              <a:t>c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ont</a:t>
            </a:r>
            <a:r>
              <a:rPr sz="2400" spc="160" dirty="0">
                <a:solidFill>
                  <a:srgbClr val="765F54"/>
                </a:solidFill>
                <a:latin typeface="Arial"/>
                <a:cs typeface="Arial"/>
              </a:rPr>
              <a:t>r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a</a:t>
            </a:r>
            <a:r>
              <a:rPr sz="2400" spc="140" dirty="0">
                <a:solidFill>
                  <a:srgbClr val="765F54"/>
                </a:solidFill>
                <a:latin typeface="Arial"/>
                <a:cs typeface="Arial"/>
              </a:rPr>
              <a:t>c</a:t>
            </a:r>
            <a:r>
              <a:rPr sz="2400" spc="130" dirty="0">
                <a:solidFill>
                  <a:srgbClr val="765F54"/>
                </a:solidFill>
                <a:latin typeface="Arial"/>
                <a:cs typeface="Arial"/>
              </a:rPr>
              <a:t>t</a:t>
            </a:r>
            <a:r>
              <a:rPr sz="2400" spc="-10" dirty="0">
                <a:solidFill>
                  <a:srgbClr val="765F54"/>
                </a:solidFill>
                <a:latin typeface="Arial"/>
                <a:cs typeface="Arial"/>
              </a:rPr>
              <a:t>;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9"/>
              </a:spcBef>
              <a:buClr>
                <a:srgbClr val="765F54"/>
              </a:buClr>
              <a:buFont typeface="Arial"/>
              <a:buAutoNum type="arabicParenR"/>
            </a:pPr>
            <a:endParaRPr sz="3500">
              <a:latin typeface="Times New Roman"/>
              <a:cs typeface="Times New Roman"/>
            </a:endParaRPr>
          </a:p>
          <a:p>
            <a:pPr marL="12700" marR="383540">
              <a:lnSpc>
                <a:spcPct val="100000"/>
              </a:lnSpc>
              <a:buClr>
                <a:srgbClr val="765F54"/>
              </a:buClr>
              <a:buFont typeface="Arial"/>
              <a:buAutoNum type="arabicParenR"/>
              <a:tabLst>
                <a:tab pos="426084" algn="l"/>
              </a:tabLst>
            </a:pPr>
            <a:r>
              <a:rPr sz="2400" spc="130" dirty="0">
                <a:solidFill>
                  <a:srgbClr val="765F54"/>
                </a:solidFill>
                <a:latin typeface="Arial"/>
                <a:cs typeface="Arial"/>
              </a:rPr>
              <a:t>S</a:t>
            </a:r>
            <a:r>
              <a:rPr sz="2400" spc="270" dirty="0">
                <a:solidFill>
                  <a:srgbClr val="765F54"/>
                </a:solidFill>
                <a:latin typeface="Arial"/>
                <a:cs typeface="Arial"/>
              </a:rPr>
              <a:t>hou</a:t>
            </a:r>
            <a:r>
              <a:rPr sz="2400" spc="275" dirty="0">
                <a:solidFill>
                  <a:srgbClr val="765F54"/>
                </a:solidFill>
                <a:latin typeface="Arial"/>
                <a:cs typeface="Arial"/>
              </a:rPr>
              <a:t>l</a:t>
            </a:r>
            <a:r>
              <a:rPr sz="2400" spc="120" dirty="0">
                <a:solidFill>
                  <a:srgbClr val="765F54"/>
                </a:solidFill>
                <a:latin typeface="Arial"/>
                <a:cs typeface="Arial"/>
              </a:rPr>
              <a:t>d</a:t>
            </a:r>
            <a:r>
              <a:rPr sz="240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-27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270" dirty="0">
                <a:solidFill>
                  <a:srgbClr val="765F54"/>
                </a:solidFill>
                <a:latin typeface="Arial"/>
                <a:cs typeface="Arial"/>
              </a:rPr>
              <a:t>o</a:t>
            </a:r>
            <a:r>
              <a:rPr sz="2400" spc="285" dirty="0">
                <a:solidFill>
                  <a:srgbClr val="765F54"/>
                </a:solidFill>
                <a:latin typeface="Arial"/>
                <a:cs typeface="Arial"/>
              </a:rPr>
              <a:t>ff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e</a:t>
            </a:r>
            <a:r>
              <a:rPr sz="2400" spc="125" dirty="0">
                <a:solidFill>
                  <a:srgbClr val="765F54"/>
                </a:solidFill>
                <a:latin typeface="Arial"/>
                <a:cs typeface="Arial"/>
              </a:rPr>
              <a:t>r</a:t>
            </a:r>
            <a:r>
              <a:rPr sz="240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-265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285" dirty="0">
                <a:solidFill>
                  <a:srgbClr val="765F54"/>
                </a:solidFill>
                <a:latin typeface="Arial"/>
                <a:cs typeface="Arial"/>
              </a:rPr>
              <a:t>t</a:t>
            </a:r>
            <a:r>
              <a:rPr sz="2400" spc="120" dirty="0">
                <a:solidFill>
                  <a:srgbClr val="765F54"/>
                </a:solidFill>
                <a:latin typeface="Arial"/>
                <a:cs typeface="Arial"/>
              </a:rPr>
              <a:t>o</a:t>
            </a:r>
            <a:r>
              <a:rPr sz="240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-254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280" dirty="0">
                <a:solidFill>
                  <a:srgbClr val="765F54"/>
                </a:solidFill>
                <a:latin typeface="Arial"/>
                <a:cs typeface="Arial"/>
              </a:rPr>
              <a:t>s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e</a:t>
            </a:r>
            <a:r>
              <a:rPr sz="2400" spc="290" dirty="0">
                <a:solidFill>
                  <a:srgbClr val="765F54"/>
                </a:solidFill>
                <a:latin typeface="Arial"/>
                <a:cs typeface="Arial"/>
              </a:rPr>
              <a:t>l</a:t>
            </a:r>
            <a:r>
              <a:rPr sz="2400" spc="130" dirty="0">
                <a:solidFill>
                  <a:srgbClr val="765F54"/>
                </a:solidFill>
                <a:latin typeface="Arial"/>
                <a:cs typeface="Arial"/>
              </a:rPr>
              <a:t>l</a:t>
            </a:r>
            <a:r>
              <a:rPr sz="240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-26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270" dirty="0">
                <a:solidFill>
                  <a:srgbClr val="765F54"/>
                </a:solidFill>
                <a:latin typeface="Arial"/>
                <a:cs typeface="Arial"/>
              </a:rPr>
              <a:t>on</a:t>
            </a:r>
            <a:r>
              <a:rPr sz="2400" spc="290" dirty="0">
                <a:solidFill>
                  <a:srgbClr val="765F54"/>
                </a:solidFill>
                <a:latin typeface="Arial"/>
                <a:cs typeface="Arial"/>
              </a:rPr>
              <a:t>l</a:t>
            </a:r>
            <a:r>
              <a:rPr sz="2400" spc="130" dirty="0">
                <a:solidFill>
                  <a:srgbClr val="765F54"/>
                </a:solidFill>
                <a:latin typeface="Arial"/>
                <a:cs typeface="Arial"/>
              </a:rPr>
              <a:t>y</a:t>
            </a:r>
            <a:r>
              <a:rPr sz="240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-27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285" dirty="0">
                <a:solidFill>
                  <a:srgbClr val="765F54"/>
                </a:solidFill>
                <a:latin typeface="Arial"/>
                <a:cs typeface="Arial"/>
              </a:rPr>
              <a:t>t</a:t>
            </a:r>
            <a:r>
              <a:rPr sz="2400" spc="270" dirty="0">
                <a:solidFill>
                  <a:srgbClr val="765F54"/>
                </a:solidFill>
                <a:latin typeface="Arial"/>
                <a:cs typeface="Arial"/>
              </a:rPr>
              <a:t>h</a:t>
            </a:r>
            <a:r>
              <a:rPr sz="2400" dirty="0">
                <a:solidFill>
                  <a:srgbClr val="765F54"/>
                </a:solidFill>
                <a:latin typeface="Arial"/>
                <a:cs typeface="Arial"/>
              </a:rPr>
              <a:t>e</a:t>
            </a:r>
            <a:r>
              <a:rPr sz="240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-254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280" dirty="0">
                <a:solidFill>
                  <a:srgbClr val="765F54"/>
                </a:solidFill>
                <a:latin typeface="Arial"/>
                <a:cs typeface="Arial"/>
              </a:rPr>
              <a:t>c</a:t>
            </a:r>
            <a:r>
              <a:rPr sz="2400" spc="270" dirty="0">
                <a:solidFill>
                  <a:srgbClr val="765F54"/>
                </a:solidFill>
                <a:latin typeface="Arial"/>
                <a:cs typeface="Arial"/>
              </a:rPr>
              <a:t>on</a:t>
            </a:r>
            <a:r>
              <a:rPr sz="2400" spc="285" dirty="0">
                <a:solidFill>
                  <a:srgbClr val="765F54"/>
                </a:solidFill>
                <a:latin typeface="Arial"/>
                <a:cs typeface="Arial"/>
              </a:rPr>
              <a:t>t</a:t>
            </a:r>
            <a:r>
              <a:rPr sz="2400" spc="280" dirty="0">
                <a:solidFill>
                  <a:srgbClr val="765F54"/>
                </a:solidFill>
                <a:latin typeface="Arial"/>
                <a:cs typeface="Arial"/>
              </a:rPr>
              <a:t>r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a</a:t>
            </a:r>
            <a:r>
              <a:rPr sz="2400" spc="280" dirty="0">
                <a:solidFill>
                  <a:srgbClr val="765F54"/>
                </a:solidFill>
                <a:latin typeface="Arial"/>
                <a:cs typeface="Arial"/>
              </a:rPr>
              <a:t>c</a:t>
            </a:r>
            <a:r>
              <a:rPr sz="2400" spc="290" dirty="0">
                <a:solidFill>
                  <a:srgbClr val="765F54"/>
                </a:solidFill>
                <a:latin typeface="Arial"/>
                <a:cs typeface="Arial"/>
              </a:rPr>
              <a:t>t</a:t>
            </a:r>
            <a:r>
              <a:rPr sz="2400" spc="-10" dirty="0">
                <a:solidFill>
                  <a:srgbClr val="765F54"/>
                </a:solidFill>
                <a:latin typeface="Arial"/>
                <a:cs typeface="Arial"/>
              </a:rPr>
              <a:t>,</a:t>
            </a:r>
            <a:r>
              <a:rPr sz="240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-285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no</a:t>
            </a:r>
            <a:r>
              <a:rPr sz="2400" spc="-10" dirty="0">
                <a:solidFill>
                  <a:srgbClr val="765F54"/>
                </a:solidFill>
                <a:latin typeface="Arial"/>
                <a:cs typeface="Arial"/>
              </a:rPr>
              <a:t>t</a:t>
            </a:r>
            <a:r>
              <a:rPr sz="240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-235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th</a:t>
            </a:r>
            <a:r>
              <a:rPr sz="2400" dirty="0">
                <a:solidFill>
                  <a:srgbClr val="765F54"/>
                </a:solidFill>
                <a:latin typeface="Arial"/>
                <a:cs typeface="Arial"/>
              </a:rPr>
              <a:t>e</a:t>
            </a:r>
            <a:r>
              <a:rPr sz="240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-254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p</a:t>
            </a:r>
            <a:r>
              <a:rPr sz="2400" spc="160" dirty="0">
                <a:solidFill>
                  <a:srgbClr val="765F54"/>
                </a:solidFill>
                <a:latin typeface="Arial"/>
                <a:cs typeface="Arial"/>
              </a:rPr>
              <a:t>r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ope</a:t>
            </a:r>
            <a:r>
              <a:rPr sz="2400" spc="160" dirty="0">
                <a:solidFill>
                  <a:srgbClr val="765F54"/>
                </a:solidFill>
                <a:latin typeface="Arial"/>
                <a:cs typeface="Arial"/>
              </a:rPr>
              <a:t>r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t</a:t>
            </a:r>
            <a:r>
              <a:rPr sz="2400" dirty="0">
                <a:solidFill>
                  <a:srgbClr val="765F54"/>
                </a:solidFill>
                <a:latin typeface="Arial"/>
                <a:cs typeface="Arial"/>
              </a:rPr>
              <a:t>y</a:t>
            </a:r>
            <a:r>
              <a:rPr sz="240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-28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fo</a:t>
            </a:r>
            <a:r>
              <a:rPr sz="2400" dirty="0">
                <a:solidFill>
                  <a:srgbClr val="765F54"/>
                </a:solidFill>
                <a:latin typeface="Arial"/>
                <a:cs typeface="Arial"/>
              </a:rPr>
              <a:t>r</a:t>
            </a:r>
            <a:r>
              <a:rPr sz="240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-25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765F54"/>
                </a:solidFill>
                <a:latin typeface="Arial"/>
                <a:cs typeface="Arial"/>
              </a:rPr>
              <a:t>a</a:t>
            </a:r>
            <a:r>
              <a:rPr sz="240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de</a:t>
            </a:r>
            <a:r>
              <a:rPr sz="2400" spc="155" dirty="0">
                <a:solidFill>
                  <a:srgbClr val="765F54"/>
                </a:solidFill>
                <a:latin typeface="Arial"/>
                <a:cs typeface="Arial"/>
              </a:rPr>
              <a:t>s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ignate</a:t>
            </a:r>
            <a:r>
              <a:rPr sz="2400" dirty="0">
                <a:solidFill>
                  <a:srgbClr val="765F54"/>
                </a:solidFill>
                <a:latin typeface="Arial"/>
                <a:cs typeface="Arial"/>
              </a:rPr>
              <a:t>d</a:t>
            </a:r>
            <a:r>
              <a:rPr sz="2400" spc="21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130" dirty="0">
                <a:solidFill>
                  <a:srgbClr val="765F54"/>
                </a:solidFill>
                <a:latin typeface="Arial"/>
                <a:cs typeface="Arial"/>
              </a:rPr>
              <a:t>A</a:t>
            </a:r>
            <a:r>
              <a:rPr sz="2400" spc="155" dirty="0">
                <a:solidFill>
                  <a:srgbClr val="765F54"/>
                </a:solidFill>
                <a:latin typeface="Arial"/>
                <a:cs typeface="Arial"/>
              </a:rPr>
              <a:t>ss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ign</a:t>
            </a:r>
            <a:r>
              <a:rPr sz="2400" spc="160" dirty="0">
                <a:solidFill>
                  <a:srgbClr val="765F54"/>
                </a:solidFill>
                <a:latin typeface="Arial"/>
                <a:cs typeface="Arial"/>
              </a:rPr>
              <a:t>m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en</a:t>
            </a:r>
            <a:r>
              <a:rPr sz="2400" spc="-10" dirty="0">
                <a:solidFill>
                  <a:srgbClr val="765F54"/>
                </a:solidFill>
                <a:latin typeface="Arial"/>
                <a:cs typeface="Arial"/>
              </a:rPr>
              <a:t>t</a:t>
            </a:r>
            <a:r>
              <a:rPr sz="240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-275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135" dirty="0">
                <a:solidFill>
                  <a:srgbClr val="765F54"/>
                </a:solidFill>
                <a:latin typeface="Arial"/>
                <a:cs typeface="Arial"/>
              </a:rPr>
              <a:t>F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e</a:t>
            </a:r>
            <a:r>
              <a:rPr sz="2400" dirty="0">
                <a:solidFill>
                  <a:srgbClr val="765F54"/>
                </a:solidFill>
                <a:latin typeface="Arial"/>
                <a:cs typeface="Arial"/>
              </a:rPr>
              <a:t>e</a:t>
            </a:r>
            <a:r>
              <a:rPr sz="2400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-245" dirty="0">
                <a:solidFill>
                  <a:srgbClr val="765F54"/>
                </a:solidFill>
                <a:latin typeface="Times New Roman"/>
                <a:cs typeface="Times New Roman"/>
              </a:rPr>
              <a:t> 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p</a:t>
            </a:r>
            <a:r>
              <a:rPr sz="2400" spc="160" dirty="0">
                <a:solidFill>
                  <a:srgbClr val="765F54"/>
                </a:solidFill>
                <a:latin typeface="Arial"/>
                <a:cs typeface="Arial"/>
              </a:rPr>
              <a:t>r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i</a:t>
            </a:r>
            <a:r>
              <a:rPr sz="2400" spc="155" dirty="0">
                <a:solidFill>
                  <a:srgbClr val="765F54"/>
                </a:solidFill>
                <a:latin typeface="Arial"/>
                <a:cs typeface="Arial"/>
              </a:rPr>
              <a:t>c</a:t>
            </a:r>
            <a:r>
              <a:rPr sz="2400" spc="150" dirty="0">
                <a:solidFill>
                  <a:srgbClr val="765F54"/>
                </a:solidFill>
                <a:latin typeface="Arial"/>
                <a:cs typeface="Arial"/>
              </a:rPr>
              <a:t>e</a:t>
            </a:r>
            <a:r>
              <a:rPr sz="2400" spc="-10" dirty="0">
                <a:solidFill>
                  <a:srgbClr val="765F54"/>
                </a:solidFill>
                <a:latin typeface="Arial"/>
                <a:cs typeface="Arial"/>
              </a:rPr>
              <a:t>;</a:t>
            </a:r>
            <a:endParaRPr sz="24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02692" y="152400"/>
            <a:ext cx="11753215" cy="1346200"/>
          </a:xfrm>
          <a:prstGeom prst="rect">
            <a:avLst/>
          </a:prstGeom>
          <a:solidFill>
            <a:srgbClr val="765F54"/>
          </a:solidFill>
        </p:spPr>
        <p:txBody>
          <a:bodyPr vert="horz" wrap="square" lIns="0" tIns="0" rIns="0" bIns="0" rtlCol="0">
            <a:spAutoFit/>
          </a:bodyPr>
          <a:lstStyle/>
          <a:p>
            <a:pPr marL="3987800" marR="1416050" indent="-2556510">
              <a:lnSpc>
                <a:spcPct val="100000"/>
              </a:lnSpc>
              <a:tabLst>
                <a:tab pos="3301365" algn="l"/>
                <a:tab pos="4100195" algn="l"/>
                <a:tab pos="7064375" algn="l"/>
              </a:tabLst>
            </a:pPr>
            <a:r>
              <a:rPr sz="3200" spc="200" dirty="0">
                <a:solidFill>
                  <a:srgbClr val="FFFFFF"/>
                </a:solidFill>
                <a:latin typeface="Arial"/>
                <a:cs typeface="Arial"/>
              </a:rPr>
              <a:t>EFFE</a:t>
            </a:r>
            <a:r>
              <a:rPr sz="3200" spc="204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sz="3200" spc="204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		</a:t>
            </a:r>
            <a:r>
              <a:rPr sz="3200" spc="200" dirty="0">
                <a:solidFill>
                  <a:srgbClr val="FFFFFF"/>
                </a:solidFill>
                <a:latin typeface="Arial"/>
                <a:cs typeface="Arial"/>
              </a:rPr>
              <a:t>W</a:t>
            </a:r>
            <a:r>
              <a:rPr sz="3200" spc="204" dirty="0">
                <a:solidFill>
                  <a:srgbClr val="FFFFFF"/>
                </a:solidFill>
                <a:latin typeface="Arial"/>
                <a:cs typeface="Arial"/>
              </a:rPr>
              <a:t>HO</a:t>
            </a:r>
            <a:r>
              <a:rPr sz="3200" spc="37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3200" spc="200" dirty="0">
                <a:solidFill>
                  <a:srgbClr val="FFFFFF"/>
                </a:solidFill>
                <a:latin typeface="Arial"/>
                <a:cs typeface="Arial"/>
              </a:rPr>
              <a:t>ES</a:t>
            </a:r>
            <a:r>
              <a:rPr sz="3200" spc="35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3200" spc="36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sz="3200" spc="204" dirty="0">
                <a:solidFill>
                  <a:srgbClr val="FFFFFF"/>
                </a:solidFill>
                <a:latin typeface="Arial"/>
                <a:cs typeface="Arial"/>
              </a:rPr>
              <a:t>(</a:t>
            </a:r>
            <a:r>
              <a:rPr sz="3200" spc="37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3200" spc="200" dirty="0">
                <a:solidFill>
                  <a:srgbClr val="FFFFFF"/>
                </a:solidFill>
                <a:latin typeface="Arial"/>
                <a:cs typeface="Arial"/>
              </a:rPr>
              <a:t>SSI</a:t>
            </a:r>
            <a:r>
              <a:rPr sz="3200" spc="204" dirty="0">
                <a:solidFill>
                  <a:srgbClr val="FFFFFF"/>
                </a:solidFill>
                <a:latin typeface="Arial"/>
                <a:cs typeface="Arial"/>
              </a:rPr>
              <a:t>G</a:t>
            </a:r>
            <a:r>
              <a:rPr sz="3200" spc="19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3200" spc="195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3200" spc="19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3200" spc="204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3200" spc="19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)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20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3200" spc="204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3200" spc="37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3200" spc="204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3200" spc="20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3200" spc="35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3200" spc="204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3200" spc="19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3200" spc="20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3200" spc="19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3200" spc="19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3200" spc="20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3200" spc="175" dirty="0">
                <a:solidFill>
                  <a:srgbClr val="FFFFFF"/>
                </a:solidFill>
                <a:latin typeface="Arial"/>
                <a:cs typeface="Arial"/>
              </a:rPr>
              <a:t>?</a:t>
            </a:r>
            <a:endParaRPr sz="32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36804" y="5980426"/>
            <a:ext cx="3724649" cy="59054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797</Words>
  <Application>Microsoft Office PowerPoint</Application>
  <PresentationFormat>Widescreen</PresentationFormat>
  <Paragraphs>84</Paragraphs>
  <Slides>15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Online2PDF.com</dc:creator>
  <cp:lastModifiedBy>Harry Crowe</cp:lastModifiedBy>
  <cp:revision>1</cp:revision>
  <dcterms:created xsi:type="dcterms:W3CDTF">2017-08-30T23:27:45Z</dcterms:created>
  <dcterms:modified xsi:type="dcterms:W3CDTF">2017-08-30T21:28:06Z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2017-08-30T00:00:00Z</vt:filetime>
  </property>
  <property fmtid="{D5CDD505-2E9C-101B-9397-08002B2CF9AE}" pid="3" name="LastSaved">
    <vt:filetime>2017-08-30T00:00:00Z</vt:filetime>
  </property>
</Properties>
</file>